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e2ed58e0a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fed7211f1450d"/>
  </p:sldMasterIdLst>
  <p:sldIdLst>
    <p:sldId xmlns:r="http://schemas.openxmlformats.org/officeDocument/2006/relationships" id="256" r:id="R01b92fefb9bc4e7c"/>
    <p:sldId xmlns:r="http://schemas.openxmlformats.org/officeDocument/2006/relationships" id="257" r:id="Rc2c85f55be8b43ea"/>
    <p:sldId xmlns:r="http://schemas.openxmlformats.org/officeDocument/2006/relationships" id="258" r:id="Raae18341ba8e4bb3"/>
    <p:sldId xmlns:r="http://schemas.openxmlformats.org/officeDocument/2006/relationships" id="259" r:id="Rcdf5262e42c7417f"/>
    <p:sldId xmlns:r="http://schemas.openxmlformats.org/officeDocument/2006/relationships" id="260" r:id="R06e5437ac0dd4d16"/>
    <p:sldId xmlns:r="http://schemas.openxmlformats.org/officeDocument/2006/relationships" id="261" r:id="R080bf4a6bfce48fe"/>
    <p:sldId xmlns:r="http://schemas.openxmlformats.org/officeDocument/2006/relationships" id="262" r:id="Ra33aff78be31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fed7211f1450d" /><Relationship Type="http://schemas.openxmlformats.org/officeDocument/2006/relationships/slide" Target="/ppt/slides/slide1.xml" Id="R01b92fefb9bc4e7c" /><Relationship Type="http://schemas.openxmlformats.org/officeDocument/2006/relationships/slide" Target="/ppt/slides/slide2.xml" Id="Rc2c85f55be8b43ea" /><Relationship Type="http://schemas.openxmlformats.org/officeDocument/2006/relationships/slide" Target="/ppt/slides/slide3.xml" Id="Raae18341ba8e4bb3" /><Relationship Type="http://schemas.openxmlformats.org/officeDocument/2006/relationships/slide" Target="/ppt/slides/slide4.xml" Id="Rcdf5262e42c7417f" /><Relationship Type="http://schemas.openxmlformats.org/officeDocument/2006/relationships/slide" Target="/ppt/slides/slide5.xml" Id="R06e5437ac0dd4d16" /><Relationship Type="http://schemas.openxmlformats.org/officeDocument/2006/relationships/slide" Target="/ppt/slides/slide6.xml" Id="R080bf4a6bfce48fe" /><Relationship Type="http://schemas.openxmlformats.org/officeDocument/2006/relationships/slide" Target="/ppt/slides/slide7.xml" Id="Ra33aff78be31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991d9e62e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3c2ca5a84511" /><Relationship Type="http://schemas.openxmlformats.org/officeDocument/2006/relationships/theme" Target="/ppt/slideMasters/theme/theme1.xml" Id="Rae1567e7a4fe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53c2ca5a8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e4f9aff3e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24de3d22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c860314be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1f44aa9a9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26053887c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4e0813660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3ca241039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M. E. 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ARNT STEVEN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814 841 472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