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f52a60042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3bc5466cf47fa"/>
  </p:sldMasterIdLst>
  <p:sldIdLst>
    <p:sldId xmlns:r="http://schemas.openxmlformats.org/officeDocument/2006/relationships" id="256" r:id="R5e9a0efe0a2e435b"/>
    <p:sldId xmlns:r="http://schemas.openxmlformats.org/officeDocument/2006/relationships" id="257" r:id="R64c18c71d33b4eaf"/>
    <p:sldId xmlns:r="http://schemas.openxmlformats.org/officeDocument/2006/relationships" id="258" r:id="Rc82d84e17b4d4881"/>
    <p:sldId xmlns:r="http://schemas.openxmlformats.org/officeDocument/2006/relationships" id="259" r:id="Ra93d83f273884d1b"/>
    <p:sldId xmlns:r="http://schemas.openxmlformats.org/officeDocument/2006/relationships" id="260" r:id="R6f649fbe21334cd4"/>
    <p:sldId xmlns:r="http://schemas.openxmlformats.org/officeDocument/2006/relationships" id="261" r:id="Rac2ec0bfe0134b5f"/>
    <p:sldId xmlns:r="http://schemas.openxmlformats.org/officeDocument/2006/relationships" id="262" r:id="Rebed673d241f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3bc5466cf47fa" /><Relationship Type="http://schemas.openxmlformats.org/officeDocument/2006/relationships/slide" Target="/ppt/slides/slide1.xml" Id="R5e9a0efe0a2e435b" /><Relationship Type="http://schemas.openxmlformats.org/officeDocument/2006/relationships/slide" Target="/ppt/slides/slide2.xml" Id="R64c18c71d33b4eaf" /><Relationship Type="http://schemas.openxmlformats.org/officeDocument/2006/relationships/slide" Target="/ppt/slides/slide3.xml" Id="Rc82d84e17b4d4881" /><Relationship Type="http://schemas.openxmlformats.org/officeDocument/2006/relationships/slide" Target="/ppt/slides/slide4.xml" Id="Ra93d83f273884d1b" /><Relationship Type="http://schemas.openxmlformats.org/officeDocument/2006/relationships/slide" Target="/ppt/slides/slide5.xml" Id="R6f649fbe21334cd4" /><Relationship Type="http://schemas.openxmlformats.org/officeDocument/2006/relationships/slide" Target="/ppt/slides/slide6.xml" Id="Rac2ec0bfe0134b5f" /><Relationship Type="http://schemas.openxmlformats.org/officeDocument/2006/relationships/slide" Target="/ppt/slides/slide7.xml" Id="Rebed673d241f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391e0439d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8543db104120" /><Relationship Type="http://schemas.openxmlformats.org/officeDocument/2006/relationships/theme" Target="/ppt/slideMasters/theme/theme1.xml" Id="R73cb08c62c38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78543db10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2e4d9d23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1422b714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2fbd7e5e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5f5a064f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b0780632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479dca1f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e13c56fb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ZANDER 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118 735 315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19 787 903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52 141 893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