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25a3818c494f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1b201d087c4b8b"/>
  </p:sldMasterIdLst>
  <p:sldIdLst>
    <p:sldId xmlns:r="http://schemas.openxmlformats.org/officeDocument/2006/relationships" id="256" r:id="Ra6a2588b9245422d"/>
    <p:sldId xmlns:r="http://schemas.openxmlformats.org/officeDocument/2006/relationships" id="257" r:id="R7eb22003c8404d35"/>
    <p:sldId xmlns:r="http://schemas.openxmlformats.org/officeDocument/2006/relationships" id="258" r:id="R5425416eaa544006"/>
    <p:sldId xmlns:r="http://schemas.openxmlformats.org/officeDocument/2006/relationships" id="259" r:id="R7d39ec20664e446d"/>
    <p:sldId xmlns:r="http://schemas.openxmlformats.org/officeDocument/2006/relationships" id="260" r:id="Rea9d950de5cb4c40"/>
    <p:sldId xmlns:r="http://schemas.openxmlformats.org/officeDocument/2006/relationships" id="261" r:id="R60e6049a151c4a15"/>
    <p:sldId xmlns:r="http://schemas.openxmlformats.org/officeDocument/2006/relationships" id="262" r:id="Re82032055fc248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1b201d087c4b8b" /><Relationship Type="http://schemas.openxmlformats.org/officeDocument/2006/relationships/slide" Target="/ppt/slides/slide1.xml" Id="Ra6a2588b9245422d" /><Relationship Type="http://schemas.openxmlformats.org/officeDocument/2006/relationships/slide" Target="/ppt/slides/slide2.xml" Id="R7eb22003c8404d35" /><Relationship Type="http://schemas.openxmlformats.org/officeDocument/2006/relationships/slide" Target="/ppt/slides/slide3.xml" Id="R5425416eaa544006" /><Relationship Type="http://schemas.openxmlformats.org/officeDocument/2006/relationships/slide" Target="/ppt/slides/slide4.xml" Id="R7d39ec20664e446d" /><Relationship Type="http://schemas.openxmlformats.org/officeDocument/2006/relationships/slide" Target="/ppt/slides/slide5.xml" Id="Rea9d950de5cb4c40" /><Relationship Type="http://schemas.openxmlformats.org/officeDocument/2006/relationships/slide" Target="/ppt/slides/slide6.xml" Id="R60e6049a151c4a15" /><Relationship Type="http://schemas.openxmlformats.org/officeDocument/2006/relationships/slide" Target="/ppt/slides/slide7.xml" Id="Re82032055fc248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12a17bd5b446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81a398f0a49ac" /><Relationship Type="http://schemas.openxmlformats.org/officeDocument/2006/relationships/theme" Target="/ppt/slideMasters/theme/theme1.xml" Id="R46b8d3370ab84c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481a398f0a49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3318a982e47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e3e2cd2dc48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1631055c84d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9e6914d794e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1c48448d643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c7698c3fc4b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29431628b40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KORK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KORK HOLDING AS ble etablert [år] og holder til i Vinstra.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13 240 283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28 531 548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28 652 265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OPSAHL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OPSAHL ODENRUD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OPSAHL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KRISTINA OPSAHL  –  13,3 %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Lomovegen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2640 Vinstra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814 870 812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KORK HOLDING AS</a:t>
            </a:r>
          </a:p>
        </p:txBody>
      </p:sp>
    </p:spTree>
  </p:cSld>
  <p:clrMapOvr>
    <a:masterClrMapping xmlns:a="http://schemas.openxmlformats.org/drawingml/2006/main"/>
  </p:clrMapOvr>
</p:sld>
</file>