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439d70c1bb47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6e8eca995d44c8"/>
  </p:sldMasterIdLst>
  <p:sldIdLst>
    <p:sldId xmlns:r="http://schemas.openxmlformats.org/officeDocument/2006/relationships" id="256" r:id="Ra77cf29793c44d8b"/>
    <p:sldId xmlns:r="http://schemas.openxmlformats.org/officeDocument/2006/relationships" id="257" r:id="Rbdc78502cb474169"/>
    <p:sldId xmlns:r="http://schemas.openxmlformats.org/officeDocument/2006/relationships" id="258" r:id="Raf2e0c3996d44a48"/>
    <p:sldId xmlns:r="http://schemas.openxmlformats.org/officeDocument/2006/relationships" id="259" r:id="R80f61a9f5d944845"/>
    <p:sldId xmlns:r="http://schemas.openxmlformats.org/officeDocument/2006/relationships" id="260" r:id="R078c173be49a4e34"/>
    <p:sldId xmlns:r="http://schemas.openxmlformats.org/officeDocument/2006/relationships" id="261" r:id="R0b64480537e84de4"/>
    <p:sldId xmlns:r="http://schemas.openxmlformats.org/officeDocument/2006/relationships" id="262" r:id="R50d2e891d2d745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6e8eca995d44c8" /><Relationship Type="http://schemas.openxmlformats.org/officeDocument/2006/relationships/slide" Target="/ppt/slides/slide1.xml" Id="Ra77cf29793c44d8b" /><Relationship Type="http://schemas.openxmlformats.org/officeDocument/2006/relationships/slide" Target="/ppt/slides/slide2.xml" Id="Rbdc78502cb474169" /><Relationship Type="http://schemas.openxmlformats.org/officeDocument/2006/relationships/slide" Target="/ppt/slides/slide3.xml" Id="Raf2e0c3996d44a48" /><Relationship Type="http://schemas.openxmlformats.org/officeDocument/2006/relationships/slide" Target="/ppt/slides/slide4.xml" Id="R80f61a9f5d944845" /><Relationship Type="http://schemas.openxmlformats.org/officeDocument/2006/relationships/slide" Target="/ppt/slides/slide5.xml" Id="R078c173be49a4e34" /><Relationship Type="http://schemas.openxmlformats.org/officeDocument/2006/relationships/slide" Target="/ppt/slides/slide6.xml" Id="R0b64480537e84de4" /><Relationship Type="http://schemas.openxmlformats.org/officeDocument/2006/relationships/slide" Target="/ppt/slides/slide7.xml" Id="R50d2e891d2d745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274ecc70054b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ccf255be84f9b" /><Relationship Type="http://schemas.openxmlformats.org/officeDocument/2006/relationships/theme" Target="/ppt/slideMasters/theme/theme1.xml" Id="Rafd08fd79d7143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accf255be84f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b1ddf22a14d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0211a21a34e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a4d743c3b42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e1efad5f542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b792128f846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1f09deec341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1b67cb0d843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FJORD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 ØKONOMI AS ble etablert [år] og holder til i Eikefjord.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704 591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111 407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261 669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INGUNN BERGHEIM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Sørgard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6940 Eikefjord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814 930 262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 ØKONOMI AS</a:t>
            </a:r>
          </a:p>
        </p:txBody>
      </p:sp>
    </p:spTree>
  </p:cSld>
  <p:clrMapOvr>
    <a:masterClrMapping xmlns:a="http://schemas.openxmlformats.org/drawingml/2006/main"/>
  </p:clrMapOvr>
</p:sld>
</file>