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7606124cc848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c1b70d1d31645c8"/>
  </p:sldMasterIdLst>
  <p:sldIdLst>
    <p:sldId xmlns:r="http://schemas.openxmlformats.org/officeDocument/2006/relationships" id="256" r:id="R34f703f1eff54038"/>
    <p:sldId xmlns:r="http://schemas.openxmlformats.org/officeDocument/2006/relationships" id="257" r:id="R56cab9c884244c73"/>
    <p:sldId xmlns:r="http://schemas.openxmlformats.org/officeDocument/2006/relationships" id="258" r:id="R8b6e0dba9c554f27"/>
    <p:sldId xmlns:r="http://schemas.openxmlformats.org/officeDocument/2006/relationships" id="259" r:id="R4b7ed54e485449eb"/>
    <p:sldId xmlns:r="http://schemas.openxmlformats.org/officeDocument/2006/relationships" id="260" r:id="Re117c8623a9b4304"/>
    <p:sldId xmlns:r="http://schemas.openxmlformats.org/officeDocument/2006/relationships" id="261" r:id="R92b3a72822954afb"/>
    <p:sldId xmlns:r="http://schemas.openxmlformats.org/officeDocument/2006/relationships" id="262" r:id="R87fd537dc54041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c1b70d1d31645c8" /><Relationship Type="http://schemas.openxmlformats.org/officeDocument/2006/relationships/slide" Target="/ppt/slides/slide1.xml" Id="R34f703f1eff54038" /><Relationship Type="http://schemas.openxmlformats.org/officeDocument/2006/relationships/slide" Target="/ppt/slides/slide2.xml" Id="R56cab9c884244c73" /><Relationship Type="http://schemas.openxmlformats.org/officeDocument/2006/relationships/slide" Target="/ppt/slides/slide3.xml" Id="R8b6e0dba9c554f27" /><Relationship Type="http://schemas.openxmlformats.org/officeDocument/2006/relationships/slide" Target="/ppt/slides/slide4.xml" Id="R4b7ed54e485449eb" /><Relationship Type="http://schemas.openxmlformats.org/officeDocument/2006/relationships/slide" Target="/ppt/slides/slide5.xml" Id="Re117c8623a9b4304" /><Relationship Type="http://schemas.openxmlformats.org/officeDocument/2006/relationships/slide" Target="/ppt/slides/slide6.xml" Id="R92b3a72822954afb" /><Relationship Type="http://schemas.openxmlformats.org/officeDocument/2006/relationships/slide" Target="/ppt/slides/slide7.xml" Id="R87fd537dc54041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b52497312449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05f381774461d" /><Relationship Type="http://schemas.openxmlformats.org/officeDocument/2006/relationships/theme" Target="/ppt/slideMasters/theme/theme1.xml" Id="Re8a5b64bb8ec4fe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a05f38177446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fdbadf56e5440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83b38fd76e4f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03bc3cd594dd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79b1042bd9428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3927ea5fb44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b2ec9c09b463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1bf11b235445b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ELSYKKELEKSPERTEN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ELSYKKELEKSPERTEN AS ble etablert [år] og holder til i Lørenskog.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9 408 894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844 644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711 792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8 628 701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11 230 320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MELGÅRD EIENDOM AS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MANA SYKKEL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EIDE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Skårersletta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1473 Lørenskog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815 212 452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ELSYKKELEKSPERTEN AS</a:t>
            </a:r>
          </a:p>
        </p:txBody>
      </p:sp>
    </p:spTree>
  </p:cSld>
  <p:clrMapOvr>
    <a:masterClrMapping xmlns:a="http://schemas.openxmlformats.org/drawingml/2006/main"/>
  </p:clrMapOvr>
</p:sld>
</file>