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c2cab90ed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387883f8e4c54"/>
  </p:sldMasterIdLst>
  <p:sldIdLst>
    <p:sldId xmlns:r="http://schemas.openxmlformats.org/officeDocument/2006/relationships" id="256" r:id="R3fefbcc679d04724"/>
    <p:sldId xmlns:r="http://schemas.openxmlformats.org/officeDocument/2006/relationships" id="257" r:id="R78f3d5ab81714a55"/>
    <p:sldId xmlns:r="http://schemas.openxmlformats.org/officeDocument/2006/relationships" id="258" r:id="R40b77fa25e96455d"/>
    <p:sldId xmlns:r="http://schemas.openxmlformats.org/officeDocument/2006/relationships" id="259" r:id="R36e9f7ae59b64e92"/>
    <p:sldId xmlns:r="http://schemas.openxmlformats.org/officeDocument/2006/relationships" id="260" r:id="R8e9a0086cf8b4fcb"/>
    <p:sldId xmlns:r="http://schemas.openxmlformats.org/officeDocument/2006/relationships" id="261" r:id="Rca33d9f2f269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387883f8e4c54" /><Relationship Type="http://schemas.openxmlformats.org/officeDocument/2006/relationships/slide" Target="/ppt/slides/slide1.xml" Id="R3fefbcc679d04724" /><Relationship Type="http://schemas.openxmlformats.org/officeDocument/2006/relationships/slide" Target="/ppt/slides/slide2.xml" Id="R78f3d5ab81714a55" /><Relationship Type="http://schemas.openxmlformats.org/officeDocument/2006/relationships/slide" Target="/ppt/slides/slide3.xml" Id="R40b77fa25e96455d" /><Relationship Type="http://schemas.openxmlformats.org/officeDocument/2006/relationships/slide" Target="/ppt/slides/slide4.xml" Id="R36e9f7ae59b64e92" /><Relationship Type="http://schemas.openxmlformats.org/officeDocument/2006/relationships/slide" Target="/ppt/slides/slide5.xml" Id="R8e9a0086cf8b4fcb" /><Relationship Type="http://schemas.openxmlformats.org/officeDocument/2006/relationships/slide" Target="/ppt/slides/slide6.xml" Id="Rca33d9f2f269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c9d9bb3ed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93b4879740ba" /><Relationship Type="http://schemas.openxmlformats.org/officeDocument/2006/relationships/theme" Target="/ppt/slideMasters/theme/theme1.xml" Id="Ref7b4f8755f9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093b48797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2c18c6653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22ff1d5a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38a3bb981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419d0c398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fb77708c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93a4cc6c4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