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0324b50f0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32e030b3e491d"/>
  </p:sldMasterIdLst>
  <p:sldIdLst>
    <p:sldId xmlns:r="http://schemas.openxmlformats.org/officeDocument/2006/relationships" id="256" r:id="Rb4c3afa28c44435d"/>
    <p:sldId xmlns:r="http://schemas.openxmlformats.org/officeDocument/2006/relationships" id="257" r:id="R58acb8f2bf3047ae"/>
    <p:sldId xmlns:r="http://schemas.openxmlformats.org/officeDocument/2006/relationships" id="258" r:id="R03eb43eae4ee43d8"/>
    <p:sldId xmlns:r="http://schemas.openxmlformats.org/officeDocument/2006/relationships" id="259" r:id="Rf6bbd9c31db2479f"/>
    <p:sldId xmlns:r="http://schemas.openxmlformats.org/officeDocument/2006/relationships" id="260" r:id="Rfca358bfc80f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32e030b3e491d" /><Relationship Type="http://schemas.openxmlformats.org/officeDocument/2006/relationships/slide" Target="/ppt/slides/slide1.xml" Id="Rb4c3afa28c44435d" /><Relationship Type="http://schemas.openxmlformats.org/officeDocument/2006/relationships/slide" Target="/ppt/slides/slide2.xml" Id="R58acb8f2bf3047ae" /><Relationship Type="http://schemas.openxmlformats.org/officeDocument/2006/relationships/slide" Target="/ppt/slides/slide3.xml" Id="R03eb43eae4ee43d8" /><Relationship Type="http://schemas.openxmlformats.org/officeDocument/2006/relationships/slide" Target="/ppt/slides/slide4.xml" Id="Rf6bbd9c31db2479f" /><Relationship Type="http://schemas.openxmlformats.org/officeDocument/2006/relationships/slide" Target="/ppt/slides/slide5.xml" Id="Rfca358bfc80f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ce0bd72b6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6e0c0cb44cc7" /><Relationship Type="http://schemas.openxmlformats.org/officeDocument/2006/relationships/theme" Target="/ppt/slideMasters/theme/theme1.xml" Id="R9a0dd62c68c6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86e0c0cb4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6aeed0cd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7b328b21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60be2bc2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a5854562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5afbdcd2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