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944622f45b4d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a94c351ef3461a"/>
  </p:sldMasterIdLst>
  <p:sldIdLst>
    <p:sldId xmlns:r="http://schemas.openxmlformats.org/officeDocument/2006/relationships" id="256" r:id="Rcda818a8bd834c67"/>
    <p:sldId xmlns:r="http://schemas.openxmlformats.org/officeDocument/2006/relationships" id="257" r:id="R378404de6b4744c4"/>
    <p:sldId xmlns:r="http://schemas.openxmlformats.org/officeDocument/2006/relationships" id="258" r:id="Ree283d44b5a642e0"/>
    <p:sldId xmlns:r="http://schemas.openxmlformats.org/officeDocument/2006/relationships" id="259" r:id="Rc0cfdcba2ee34618"/>
    <p:sldId xmlns:r="http://schemas.openxmlformats.org/officeDocument/2006/relationships" id="260" r:id="R3ba2e6342d4041ba"/>
    <p:sldId xmlns:r="http://schemas.openxmlformats.org/officeDocument/2006/relationships" id="261" r:id="R8d4c6b9553284542"/>
    <p:sldId xmlns:r="http://schemas.openxmlformats.org/officeDocument/2006/relationships" id="262" r:id="R269f605dfdce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94c351ef3461a" /><Relationship Type="http://schemas.openxmlformats.org/officeDocument/2006/relationships/slide" Target="/ppt/slides/slide1.xml" Id="Rcda818a8bd834c67" /><Relationship Type="http://schemas.openxmlformats.org/officeDocument/2006/relationships/slide" Target="/ppt/slides/slide2.xml" Id="R378404de6b4744c4" /><Relationship Type="http://schemas.openxmlformats.org/officeDocument/2006/relationships/slide" Target="/ppt/slides/slide3.xml" Id="Ree283d44b5a642e0" /><Relationship Type="http://schemas.openxmlformats.org/officeDocument/2006/relationships/slide" Target="/ppt/slides/slide4.xml" Id="Rc0cfdcba2ee34618" /><Relationship Type="http://schemas.openxmlformats.org/officeDocument/2006/relationships/slide" Target="/ppt/slides/slide5.xml" Id="R3ba2e6342d4041ba" /><Relationship Type="http://schemas.openxmlformats.org/officeDocument/2006/relationships/slide" Target="/ppt/slides/slide6.xml" Id="R8d4c6b9553284542" /><Relationship Type="http://schemas.openxmlformats.org/officeDocument/2006/relationships/slide" Target="/ppt/slides/slide7.xml" Id="R269f605dfdce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fe28cc8413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5424c3f394e0e" /><Relationship Type="http://schemas.openxmlformats.org/officeDocument/2006/relationships/theme" Target="/ppt/slideMasters/theme/theme1.xml" Id="R74731cf103ed4a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b5424c3f394e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e7af7bb9146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dd9ab690e45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2cf69eb1542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2106ceff344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2c1ab6bb34f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c20cd1b1348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c26fd7d1549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DALIAS BLOMSTER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DALIAS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DALIAS BLOMSTER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DALIAS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DALIAS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DALIAS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3 127 852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−315 284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−316 727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−309 749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346 183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DALIAS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DALIA ABBAS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DALIAS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Vågsbygd ringvei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01 14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trekanten@floriss.no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815 259 262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DALIAS BLOMSTER AS</a:t>
            </a:r>
          </a:p>
        </p:txBody>
      </p:sp>
    </p:spTree>
  </p:cSld>
  <p:clrMapOvr>
    <a:masterClrMapping xmlns:a="http://schemas.openxmlformats.org/drawingml/2006/main"/>
  </p:clrMapOvr>
</p:sld>
</file>