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6f685f5e4f42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4ed9953d94391"/>
  </p:sldMasterIdLst>
  <p:sldIdLst>
    <p:sldId xmlns:r="http://schemas.openxmlformats.org/officeDocument/2006/relationships" id="256" r:id="R05878aba8c964fe5"/>
    <p:sldId xmlns:r="http://schemas.openxmlformats.org/officeDocument/2006/relationships" id="257" r:id="Rb4c74669e5cf41ec"/>
    <p:sldId xmlns:r="http://schemas.openxmlformats.org/officeDocument/2006/relationships" id="258" r:id="R3f47456ad21d41a7"/>
    <p:sldId xmlns:r="http://schemas.openxmlformats.org/officeDocument/2006/relationships" id="259" r:id="Rf817d0b2aaf5484c"/>
    <p:sldId xmlns:r="http://schemas.openxmlformats.org/officeDocument/2006/relationships" id="260" r:id="R97ee93516d474a8b"/>
    <p:sldId xmlns:r="http://schemas.openxmlformats.org/officeDocument/2006/relationships" id="261" r:id="R5d5120844c0542fd"/>
    <p:sldId xmlns:r="http://schemas.openxmlformats.org/officeDocument/2006/relationships" id="262" r:id="Rd2995a21d9e44d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4ed9953d94391" /><Relationship Type="http://schemas.openxmlformats.org/officeDocument/2006/relationships/slide" Target="/ppt/slides/slide1.xml" Id="R05878aba8c964fe5" /><Relationship Type="http://schemas.openxmlformats.org/officeDocument/2006/relationships/slide" Target="/ppt/slides/slide2.xml" Id="Rb4c74669e5cf41ec" /><Relationship Type="http://schemas.openxmlformats.org/officeDocument/2006/relationships/slide" Target="/ppt/slides/slide3.xml" Id="R3f47456ad21d41a7" /><Relationship Type="http://schemas.openxmlformats.org/officeDocument/2006/relationships/slide" Target="/ppt/slides/slide4.xml" Id="Rf817d0b2aaf5484c" /><Relationship Type="http://schemas.openxmlformats.org/officeDocument/2006/relationships/slide" Target="/ppt/slides/slide5.xml" Id="R97ee93516d474a8b" /><Relationship Type="http://schemas.openxmlformats.org/officeDocument/2006/relationships/slide" Target="/ppt/slides/slide6.xml" Id="R5d5120844c0542fd" /><Relationship Type="http://schemas.openxmlformats.org/officeDocument/2006/relationships/slide" Target="/ppt/slides/slide7.xml" Id="Rd2995a21d9e44d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c55bfb5d1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0253128744870" /><Relationship Type="http://schemas.openxmlformats.org/officeDocument/2006/relationships/theme" Target="/ppt/slideMasters/theme/theme1.xml" Id="Rfaf9a3ee169e4c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7025312874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bf2e549f14d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ab68cbdb7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7800bfa1a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af31fe12b45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aa589152d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cb3f333f1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722ad2a4946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DL HOLDING INTERNATIONAL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 HOLDING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DL HOLDING INTERNATIONAL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 HOLDING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 HOLDING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 HOLDING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−3 430 467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567 670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 HOLDING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LEYSER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 HOLDING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Slorakroken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815 342 232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DL HOLDING INTERNATIONAL AS</a:t>
            </a:r>
          </a:p>
        </p:txBody>
      </p:sp>
    </p:spTree>
  </p:cSld>
  <p:clrMapOvr>
    <a:masterClrMapping xmlns:a="http://schemas.openxmlformats.org/drawingml/2006/main"/>
  </p:clrMapOvr>
</p:sld>
</file>