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fcc1a9471b40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1f41e462734860"/>
  </p:sldMasterIdLst>
  <p:sldIdLst>
    <p:sldId xmlns:r="http://schemas.openxmlformats.org/officeDocument/2006/relationships" id="256" r:id="R98e2a0624f0d4031"/>
    <p:sldId xmlns:r="http://schemas.openxmlformats.org/officeDocument/2006/relationships" id="257" r:id="R626051cb7fde4c3e"/>
    <p:sldId xmlns:r="http://schemas.openxmlformats.org/officeDocument/2006/relationships" id="258" r:id="R859867abb65e4857"/>
    <p:sldId xmlns:r="http://schemas.openxmlformats.org/officeDocument/2006/relationships" id="259" r:id="Rae72afb26aa8484f"/>
    <p:sldId xmlns:r="http://schemas.openxmlformats.org/officeDocument/2006/relationships" id="260" r:id="R9db6731df14e42a9"/>
    <p:sldId xmlns:r="http://schemas.openxmlformats.org/officeDocument/2006/relationships" id="261" r:id="Rf89c715d620a4aaf"/>
    <p:sldId xmlns:r="http://schemas.openxmlformats.org/officeDocument/2006/relationships" id="262" r:id="R008060292d3844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f41e462734860" /><Relationship Type="http://schemas.openxmlformats.org/officeDocument/2006/relationships/slide" Target="/ppt/slides/slide1.xml" Id="R98e2a0624f0d4031" /><Relationship Type="http://schemas.openxmlformats.org/officeDocument/2006/relationships/slide" Target="/ppt/slides/slide2.xml" Id="R626051cb7fde4c3e" /><Relationship Type="http://schemas.openxmlformats.org/officeDocument/2006/relationships/slide" Target="/ppt/slides/slide3.xml" Id="R859867abb65e4857" /><Relationship Type="http://schemas.openxmlformats.org/officeDocument/2006/relationships/slide" Target="/ppt/slides/slide4.xml" Id="Rae72afb26aa8484f" /><Relationship Type="http://schemas.openxmlformats.org/officeDocument/2006/relationships/slide" Target="/ppt/slides/slide5.xml" Id="R9db6731df14e42a9" /><Relationship Type="http://schemas.openxmlformats.org/officeDocument/2006/relationships/slide" Target="/ppt/slides/slide6.xml" Id="Rf89c715d620a4aaf" /><Relationship Type="http://schemas.openxmlformats.org/officeDocument/2006/relationships/slide" Target="/ppt/slides/slide7.xml" Id="R008060292d3844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febba78fa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f859aa5804c64" /><Relationship Type="http://schemas.openxmlformats.org/officeDocument/2006/relationships/theme" Target="/ppt/slideMasters/theme/theme1.xml" Id="R06a8fe3be8ed45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f859aa580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638482cbc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6a8ac3417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a61c71368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189b14d184e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122e32ffc4c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1288ec76d4c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8c6fe8a8c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21 695 900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TCP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AGILE KONSULT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815 347 102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