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0640c2a3406d4045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b78dd2456d074e77"/>
  </p:sldMasterIdLst>
  <p:sldIdLst>
    <p:sldId xmlns:r="http://schemas.openxmlformats.org/officeDocument/2006/relationships" id="256" r:id="Rf5523bc443ea48d4"/>
    <p:sldId xmlns:r="http://schemas.openxmlformats.org/officeDocument/2006/relationships" id="257" r:id="Re483d8f02e1f4d74"/>
    <p:sldId xmlns:r="http://schemas.openxmlformats.org/officeDocument/2006/relationships" id="258" r:id="R8411ae3a6f22417a"/>
    <p:sldId xmlns:r="http://schemas.openxmlformats.org/officeDocument/2006/relationships" id="259" r:id="R8fdbef18cbc34065"/>
    <p:sldId xmlns:r="http://schemas.openxmlformats.org/officeDocument/2006/relationships" id="260" r:id="R97955eec9af34618"/>
    <p:sldId xmlns:r="http://schemas.openxmlformats.org/officeDocument/2006/relationships" id="261" r:id="Rc1520524021a4d37"/>
    <p:sldId xmlns:r="http://schemas.openxmlformats.org/officeDocument/2006/relationships" id="262" r:id="R8bc69a84db444cc3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78dd2456d074e77" /><Relationship Type="http://schemas.openxmlformats.org/officeDocument/2006/relationships/slide" Target="/ppt/slides/slide1.xml" Id="Rf5523bc443ea48d4" /><Relationship Type="http://schemas.openxmlformats.org/officeDocument/2006/relationships/slide" Target="/ppt/slides/slide2.xml" Id="Re483d8f02e1f4d74" /><Relationship Type="http://schemas.openxmlformats.org/officeDocument/2006/relationships/slide" Target="/ppt/slides/slide3.xml" Id="R8411ae3a6f22417a" /><Relationship Type="http://schemas.openxmlformats.org/officeDocument/2006/relationships/slide" Target="/ppt/slides/slide4.xml" Id="R8fdbef18cbc34065" /><Relationship Type="http://schemas.openxmlformats.org/officeDocument/2006/relationships/slide" Target="/ppt/slides/slide5.xml" Id="R97955eec9af34618" /><Relationship Type="http://schemas.openxmlformats.org/officeDocument/2006/relationships/slide" Target="/ppt/slides/slide6.xml" Id="Rc1520524021a4d37" /><Relationship Type="http://schemas.openxmlformats.org/officeDocument/2006/relationships/slide" Target="/ppt/slides/slide7.xml" Id="R8bc69a84db444cc3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5729c91dba746b0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2c3c5248c8b4bd9" /><Relationship Type="http://schemas.openxmlformats.org/officeDocument/2006/relationships/theme" Target="/ppt/slideMasters/theme/theme1.xml" Id="R3f4221e23eb74358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22c3c5248c8b4bd9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f44313c90eb4d74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11ad23e716a4e30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ff7c393ff1f491d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56938c0c4764b87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f2f55aae9704427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fc4c852820b462b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6bdac8d377541d6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BAD OG PROSJEKT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BAD OG PROSJEKT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BAD OG PROSJEKT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BAD OG PROSJEKT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BAD OG PROSJEKT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BAD OG PROSJEKT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2023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3 645 770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−3 758 892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−3 940 813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−5 487 780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3 309 142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BAD OG PROSJEKT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KANAK AS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BAD OG PROSJEKT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Isabels vei 16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1086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815 354 982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BAD OG PROSJEKT AS</a:t>
            </a:r>
          </a:p>
        </p:txBody>
      </p:sp>
    </p:spTree>
  </p:cSld>
  <p:clrMapOvr>
    <a:masterClrMapping xmlns:a="http://schemas.openxmlformats.org/drawingml/2006/main"/>
  </p:clrMapOvr>
</p:sld>
</file>