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6913590f4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cc584166b472f"/>
  </p:sldMasterIdLst>
  <p:sldIdLst>
    <p:sldId xmlns:r="http://schemas.openxmlformats.org/officeDocument/2006/relationships" id="256" r:id="R5d78d16258ab45f9"/>
    <p:sldId xmlns:r="http://schemas.openxmlformats.org/officeDocument/2006/relationships" id="257" r:id="Ra4daaf7a558e4a54"/>
    <p:sldId xmlns:r="http://schemas.openxmlformats.org/officeDocument/2006/relationships" id="258" r:id="R4349dd7882c64d8f"/>
    <p:sldId xmlns:r="http://schemas.openxmlformats.org/officeDocument/2006/relationships" id="259" r:id="R731291eba4724160"/>
    <p:sldId xmlns:r="http://schemas.openxmlformats.org/officeDocument/2006/relationships" id="260" r:id="Rc5b5149128914ff5"/>
    <p:sldId xmlns:r="http://schemas.openxmlformats.org/officeDocument/2006/relationships" id="261" r:id="R9854acb6fc40491f"/>
    <p:sldId xmlns:r="http://schemas.openxmlformats.org/officeDocument/2006/relationships" id="262" r:id="R8ff13c1ffc26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cc584166b472f" /><Relationship Type="http://schemas.openxmlformats.org/officeDocument/2006/relationships/slide" Target="/ppt/slides/slide1.xml" Id="R5d78d16258ab45f9" /><Relationship Type="http://schemas.openxmlformats.org/officeDocument/2006/relationships/slide" Target="/ppt/slides/slide2.xml" Id="Ra4daaf7a558e4a54" /><Relationship Type="http://schemas.openxmlformats.org/officeDocument/2006/relationships/slide" Target="/ppt/slides/slide3.xml" Id="R4349dd7882c64d8f" /><Relationship Type="http://schemas.openxmlformats.org/officeDocument/2006/relationships/slide" Target="/ppt/slides/slide4.xml" Id="R731291eba4724160" /><Relationship Type="http://schemas.openxmlformats.org/officeDocument/2006/relationships/slide" Target="/ppt/slides/slide5.xml" Id="Rc5b5149128914ff5" /><Relationship Type="http://schemas.openxmlformats.org/officeDocument/2006/relationships/slide" Target="/ppt/slides/slide6.xml" Id="R9854acb6fc40491f" /><Relationship Type="http://schemas.openxmlformats.org/officeDocument/2006/relationships/slide" Target="/ppt/slides/slide7.xml" Id="R8ff13c1ffc26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c4418614a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03406d674ee7" /><Relationship Type="http://schemas.openxmlformats.org/officeDocument/2006/relationships/theme" Target="/ppt/slideMasters/theme/theme1.xml" Id="R78d5b8c4bff9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d03406d67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e4494f42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68858050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4c431bc36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cc40aa2b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79470438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b8eae242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60d5cdc5c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UTLEIE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1 036 492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KIM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kim@kjor.no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815 363 302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