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ce6d4ccbcc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c2e7d6a5e4395"/>
  </p:sldMasterIdLst>
  <p:sldIdLst>
    <p:sldId xmlns:r="http://schemas.openxmlformats.org/officeDocument/2006/relationships" id="256" r:id="Ra6b862419cd64a25"/>
    <p:sldId xmlns:r="http://schemas.openxmlformats.org/officeDocument/2006/relationships" id="257" r:id="R644de9cc6cb14e25"/>
    <p:sldId xmlns:r="http://schemas.openxmlformats.org/officeDocument/2006/relationships" id="258" r:id="R1c5d0f64f4b64fb6"/>
    <p:sldId xmlns:r="http://schemas.openxmlformats.org/officeDocument/2006/relationships" id="259" r:id="Raf6648cce2ea4760"/>
    <p:sldId xmlns:r="http://schemas.openxmlformats.org/officeDocument/2006/relationships" id="260" r:id="R06df3e725c5942cd"/>
    <p:sldId xmlns:r="http://schemas.openxmlformats.org/officeDocument/2006/relationships" id="261" r:id="R3aaadb14b5d34e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c2e7d6a5e4395" /><Relationship Type="http://schemas.openxmlformats.org/officeDocument/2006/relationships/slide" Target="/ppt/slides/slide1.xml" Id="Ra6b862419cd64a25" /><Relationship Type="http://schemas.openxmlformats.org/officeDocument/2006/relationships/slide" Target="/ppt/slides/slide2.xml" Id="R644de9cc6cb14e25" /><Relationship Type="http://schemas.openxmlformats.org/officeDocument/2006/relationships/slide" Target="/ppt/slides/slide3.xml" Id="R1c5d0f64f4b64fb6" /><Relationship Type="http://schemas.openxmlformats.org/officeDocument/2006/relationships/slide" Target="/ppt/slides/slide4.xml" Id="Raf6648cce2ea4760" /><Relationship Type="http://schemas.openxmlformats.org/officeDocument/2006/relationships/slide" Target="/ppt/slides/slide5.xml" Id="R06df3e725c5942cd" /><Relationship Type="http://schemas.openxmlformats.org/officeDocument/2006/relationships/slide" Target="/ppt/slides/slide6.xml" Id="R3aaadb14b5d34e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00b404dec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84cde09b94e5a" /><Relationship Type="http://schemas.openxmlformats.org/officeDocument/2006/relationships/theme" Target="/ppt/slideMasters/theme/theme1.xml" Id="Re8d11c4b7b97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84cde09b9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2dcc92bd2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c487e120e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97398a520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b8a159a32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08e0ac914c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980b37d72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Tunheimbakken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li-johnsen@hotmail.com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www.mva.as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815 533 372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