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2a7885278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c2c35d94c4e0d"/>
  </p:sldMasterIdLst>
  <p:sldIdLst>
    <p:sldId xmlns:r="http://schemas.openxmlformats.org/officeDocument/2006/relationships" id="256" r:id="R4de5ae4ed24d49af"/>
    <p:sldId xmlns:r="http://schemas.openxmlformats.org/officeDocument/2006/relationships" id="257" r:id="R9e303f7bbbf04ad9"/>
    <p:sldId xmlns:r="http://schemas.openxmlformats.org/officeDocument/2006/relationships" id="258" r:id="Ra1778d38910e4263"/>
    <p:sldId xmlns:r="http://schemas.openxmlformats.org/officeDocument/2006/relationships" id="259" r:id="R7447dd883c754ddf"/>
    <p:sldId xmlns:r="http://schemas.openxmlformats.org/officeDocument/2006/relationships" id="260" r:id="R12b63b5beb3a45ee"/>
    <p:sldId xmlns:r="http://schemas.openxmlformats.org/officeDocument/2006/relationships" id="261" r:id="R1091396799554e74"/>
    <p:sldId xmlns:r="http://schemas.openxmlformats.org/officeDocument/2006/relationships" id="262" r:id="R12cbc7fc7100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c2c35d94c4e0d" /><Relationship Type="http://schemas.openxmlformats.org/officeDocument/2006/relationships/slide" Target="/ppt/slides/slide1.xml" Id="R4de5ae4ed24d49af" /><Relationship Type="http://schemas.openxmlformats.org/officeDocument/2006/relationships/slide" Target="/ppt/slides/slide2.xml" Id="R9e303f7bbbf04ad9" /><Relationship Type="http://schemas.openxmlformats.org/officeDocument/2006/relationships/slide" Target="/ppt/slides/slide3.xml" Id="Ra1778d38910e4263" /><Relationship Type="http://schemas.openxmlformats.org/officeDocument/2006/relationships/slide" Target="/ppt/slides/slide4.xml" Id="R7447dd883c754ddf" /><Relationship Type="http://schemas.openxmlformats.org/officeDocument/2006/relationships/slide" Target="/ppt/slides/slide5.xml" Id="R12b63b5beb3a45ee" /><Relationship Type="http://schemas.openxmlformats.org/officeDocument/2006/relationships/slide" Target="/ppt/slides/slide6.xml" Id="R1091396799554e74" /><Relationship Type="http://schemas.openxmlformats.org/officeDocument/2006/relationships/slide" Target="/ppt/slides/slide7.xml" Id="R12cbc7fc7100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e2f1242f04d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66b46b474a7a" /><Relationship Type="http://schemas.openxmlformats.org/officeDocument/2006/relationships/theme" Target="/ppt/slideMasters/theme/theme1.xml" Id="R5b4f2e5f499d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b66b46b47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68a8897e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976d6a49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570118f1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88ba3d297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e22ed3abe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b8684b59b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880d0e70d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MVA REGNSKAP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562 810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Tunheimbakken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www.mva.as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815 533 372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MVA REGNSKAP AS</a:t>
            </a:r>
          </a:p>
        </p:txBody>
      </p:sp>
    </p:spTree>
  </p:cSld>
  <p:clrMapOvr>
    <a:masterClrMapping xmlns:a="http://schemas.openxmlformats.org/drawingml/2006/main"/>
  </p:clrMapOvr>
</p:sld>
</file>