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9fdc916cd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e88f1696340e5"/>
  </p:sldMasterIdLst>
  <p:sldIdLst>
    <p:sldId xmlns:r="http://schemas.openxmlformats.org/officeDocument/2006/relationships" id="256" r:id="R5399f89a0c204227"/>
    <p:sldId xmlns:r="http://schemas.openxmlformats.org/officeDocument/2006/relationships" id="257" r:id="R517a4164dd4f491a"/>
    <p:sldId xmlns:r="http://schemas.openxmlformats.org/officeDocument/2006/relationships" id="258" r:id="Ra3d956e24c04460f"/>
    <p:sldId xmlns:r="http://schemas.openxmlformats.org/officeDocument/2006/relationships" id="259" r:id="Rdb949dacaff84e3c"/>
    <p:sldId xmlns:r="http://schemas.openxmlformats.org/officeDocument/2006/relationships" id="260" r:id="R19f041fcbce34800"/>
    <p:sldId xmlns:r="http://schemas.openxmlformats.org/officeDocument/2006/relationships" id="261" r:id="R39ad4797fe62494e"/>
    <p:sldId xmlns:r="http://schemas.openxmlformats.org/officeDocument/2006/relationships" id="262" r:id="R7bb599195f7b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e88f1696340e5" /><Relationship Type="http://schemas.openxmlformats.org/officeDocument/2006/relationships/slide" Target="/ppt/slides/slide1.xml" Id="R5399f89a0c204227" /><Relationship Type="http://schemas.openxmlformats.org/officeDocument/2006/relationships/slide" Target="/ppt/slides/slide2.xml" Id="R517a4164dd4f491a" /><Relationship Type="http://schemas.openxmlformats.org/officeDocument/2006/relationships/slide" Target="/ppt/slides/slide3.xml" Id="Ra3d956e24c04460f" /><Relationship Type="http://schemas.openxmlformats.org/officeDocument/2006/relationships/slide" Target="/ppt/slides/slide4.xml" Id="Rdb949dacaff84e3c" /><Relationship Type="http://schemas.openxmlformats.org/officeDocument/2006/relationships/slide" Target="/ppt/slides/slide5.xml" Id="R19f041fcbce34800" /><Relationship Type="http://schemas.openxmlformats.org/officeDocument/2006/relationships/slide" Target="/ppt/slides/slide6.xml" Id="R39ad4797fe62494e" /><Relationship Type="http://schemas.openxmlformats.org/officeDocument/2006/relationships/slide" Target="/ppt/slides/slide7.xml" Id="R7bb599195f7b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95d3ae99d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5ec93a2f243fb" /><Relationship Type="http://schemas.openxmlformats.org/officeDocument/2006/relationships/theme" Target="/ppt/slideMasters/theme/theme1.xml" Id="R9b4fd51b8e5e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5ec93a2f2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c3903326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12e4867f5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2fedc4933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3be20c2b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86b9e274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5faee6566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451218e9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BY1 BILPLEIE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BY1 BILPLEIE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post@by1bilpleie.no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www.by1bilpleie.no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815 738 152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