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97a2287f8743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88d65d69d9464f"/>
  </p:sldMasterIdLst>
  <p:sldIdLst>
    <p:sldId xmlns:r="http://schemas.openxmlformats.org/officeDocument/2006/relationships" id="256" r:id="Rddeff6ec76c9428a"/>
    <p:sldId xmlns:r="http://schemas.openxmlformats.org/officeDocument/2006/relationships" id="257" r:id="R337bbe52559b4708"/>
    <p:sldId xmlns:r="http://schemas.openxmlformats.org/officeDocument/2006/relationships" id="258" r:id="R997dfc4a2a184113"/>
    <p:sldId xmlns:r="http://schemas.openxmlformats.org/officeDocument/2006/relationships" id="259" r:id="Rfa01284a7b59464c"/>
    <p:sldId xmlns:r="http://schemas.openxmlformats.org/officeDocument/2006/relationships" id="260" r:id="Rfcfabeab6b8041ef"/>
    <p:sldId xmlns:r="http://schemas.openxmlformats.org/officeDocument/2006/relationships" id="261" r:id="Rc288d22388504cd1"/>
    <p:sldId xmlns:r="http://schemas.openxmlformats.org/officeDocument/2006/relationships" id="262" r:id="R1c4b22b81dc348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88d65d69d9464f" /><Relationship Type="http://schemas.openxmlformats.org/officeDocument/2006/relationships/slide" Target="/ppt/slides/slide1.xml" Id="Rddeff6ec76c9428a" /><Relationship Type="http://schemas.openxmlformats.org/officeDocument/2006/relationships/slide" Target="/ppt/slides/slide2.xml" Id="R337bbe52559b4708" /><Relationship Type="http://schemas.openxmlformats.org/officeDocument/2006/relationships/slide" Target="/ppt/slides/slide3.xml" Id="R997dfc4a2a184113" /><Relationship Type="http://schemas.openxmlformats.org/officeDocument/2006/relationships/slide" Target="/ppt/slides/slide4.xml" Id="Rfa01284a7b59464c" /><Relationship Type="http://schemas.openxmlformats.org/officeDocument/2006/relationships/slide" Target="/ppt/slides/slide5.xml" Id="Rfcfabeab6b8041ef" /><Relationship Type="http://schemas.openxmlformats.org/officeDocument/2006/relationships/slide" Target="/ppt/slides/slide6.xml" Id="Rc288d22388504cd1" /><Relationship Type="http://schemas.openxmlformats.org/officeDocument/2006/relationships/slide" Target="/ppt/slides/slide7.xml" Id="R1c4b22b81dc348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480e3c82cc4f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065dd39b6412d" /><Relationship Type="http://schemas.openxmlformats.org/officeDocument/2006/relationships/theme" Target="/ppt/slideMasters/theme/theme1.xml" Id="Rdc54baf099c247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7065dd39b641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7db86ee0943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908801f6a45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1f7f4a20d41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73a312dbc49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bdc600c7346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45cc6ec734d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42ea19dae40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T.M.C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T.M.C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T.M.C INVEST AS ble etablert [år] og holder til i Trysil.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T.M.C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T.M.C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T.M.C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16 335 156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46 122 025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65 379 576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T.M.C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TOMMY ÅSHEIM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T.M.C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Smestadjordet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2420 Trysil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815 752 562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T.M.C INVEST AS</a:t>
            </a:r>
          </a:p>
        </p:txBody>
      </p:sp>
    </p:spTree>
  </p:cSld>
  <p:clrMapOvr>
    <a:masterClrMapping xmlns:a="http://schemas.openxmlformats.org/drawingml/2006/main"/>
  </p:clrMapOvr>
</p:sld>
</file>