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b137ccfcf64a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f8760f6cc44981"/>
  </p:sldMasterIdLst>
  <p:sldIdLst>
    <p:sldId xmlns:r="http://schemas.openxmlformats.org/officeDocument/2006/relationships" id="256" r:id="R5d358823a0bc4f6d"/>
    <p:sldId xmlns:r="http://schemas.openxmlformats.org/officeDocument/2006/relationships" id="257" r:id="R672ab124fb6c409c"/>
    <p:sldId xmlns:r="http://schemas.openxmlformats.org/officeDocument/2006/relationships" id="258" r:id="Red7fa048bd204ffb"/>
    <p:sldId xmlns:r="http://schemas.openxmlformats.org/officeDocument/2006/relationships" id="259" r:id="R8ef48b3a4dcb43b9"/>
    <p:sldId xmlns:r="http://schemas.openxmlformats.org/officeDocument/2006/relationships" id="260" r:id="R966be45c3b584302"/>
    <p:sldId xmlns:r="http://schemas.openxmlformats.org/officeDocument/2006/relationships" id="261" r:id="Ra450c24d81a64557"/>
    <p:sldId xmlns:r="http://schemas.openxmlformats.org/officeDocument/2006/relationships" id="262" r:id="R4600628e3c124e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8760f6cc44981" /><Relationship Type="http://schemas.openxmlformats.org/officeDocument/2006/relationships/slide" Target="/ppt/slides/slide1.xml" Id="R5d358823a0bc4f6d" /><Relationship Type="http://schemas.openxmlformats.org/officeDocument/2006/relationships/slide" Target="/ppt/slides/slide2.xml" Id="R672ab124fb6c409c" /><Relationship Type="http://schemas.openxmlformats.org/officeDocument/2006/relationships/slide" Target="/ppt/slides/slide3.xml" Id="Red7fa048bd204ffb" /><Relationship Type="http://schemas.openxmlformats.org/officeDocument/2006/relationships/slide" Target="/ppt/slides/slide4.xml" Id="R8ef48b3a4dcb43b9" /><Relationship Type="http://schemas.openxmlformats.org/officeDocument/2006/relationships/slide" Target="/ppt/slides/slide5.xml" Id="R966be45c3b584302" /><Relationship Type="http://schemas.openxmlformats.org/officeDocument/2006/relationships/slide" Target="/ppt/slides/slide6.xml" Id="Ra450c24d81a64557" /><Relationship Type="http://schemas.openxmlformats.org/officeDocument/2006/relationships/slide" Target="/ppt/slides/slide7.xml" Id="R4600628e3c124e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3f728aa9948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0380d367a4912" /><Relationship Type="http://schemas.openxmlformats.org/officeDocument/2006/relationships/theme" Target="/ppt/slideMasters/theme/theme1.xml" Id="Rd499e6e310924d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0380d367a49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555e74dee4a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d0814db8548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6e31ad7a34b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87ae352f54f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f68abe64449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0891c0b5842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2ce888fc340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1 648 667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KLETTE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815 760 352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