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42946dd2f043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47cb51f5834c89"/>
  </p:sldMasterIdLst>
  <p:sldIdLst>
    <p:sldId xmlns:r="http://schemas.openxmlformats.org/officeDocument/2006/relationships" id="256" r:id="R325276f1c79e4cb6"/>
    <p:sldId xmlns:r="http://schemas.openxmlformats.org/officeDocument/2006/relationships" id="257" r:id="R4ce40588126b40e8"/>
    <p:sldId xmlns:r="http://schemas.openxmlformats.org/officeDocument/2006/relationships" id="258" r:id="R23c1eaa0234f4c45"/>
    <p:sldId xmlns:r="http://schemas.openxmlformats.org/officeDocument/2006/relationships" id="259" r:id="R34d4a7126d2e4279"/>
    <p:sldId xmlns:r="http://schemas.openxmlformats.org/officeDocument/2006/relationships" id="260" r:id="Radc08fc1f6ab485d"/>
    <p:sldId xmlns:r="http://schemas.openxmlformats.org/officeDocument/2006/relationships" id="261" r:id="R805b187bddb548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7cb51f5834c89" /><Relationship Type="http://schemas.openxmlformats.org/officeDocument/2006/relationships/slide" Target="/ppt/slides/slide1.xml" Id="R325276f1c79e4cb6" /><Relationship Type="http://schemas.openxmlformats.org/officeDocument/2006/relationships/slide" Target="/ppt/slides/slide2.xml" Id="R4ce40588126b40e8" /><Relationship Type="http://schemas.openxmlformats.org/officeDocument/2006/relationships/slide" Target="/ppt/slides/slide3.xml" Id="R23c1eaa0234f4c45" /><Relationship Type="http://schemas.openxmlformats.org/officeDocument/2006/relationships/slide" Target="/ppt/slides/slide4.xml" Id="R34d4a7126d2e4279" /><Relationship Type="http://schemas.openxmlformats.org/officeDocument/2006/relationships/slide" Target="/ppt/slides/slide5.xml" Id="Radc08fc1f6ab485d" /><Relationship Type="http://schemas.openxmlformats.org/officeDocument/2006/relationships/slide" Target="/ppt/slides/slide6.xml" Id="R805b187bddb548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9866c9e574f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1001bf0a145a8" /><Relationship Type="http://schemas.openxmlformats.org/officeDocument/2006/relationships/theme" Target="/ppt/slideMasters/theme/theme1.xml" Id="R954b0511ecf24e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31001bf0a145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83afc708e4b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f508725e24a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5d1ab3bae49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8263743e045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63cbac2e44a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a09d8a3e241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A1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A1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509 613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8 053 359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8 066 737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Storhamargata 113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815 810 112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