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f97a0e862f4c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261ea8b4f54205"/>
  </p:sldMasterIdLst>
  <p:sldIdLst>
    <p:sldId xmlns:r="http://schemas.openxmlformats.org/officeDocument/2006/relationships" id="256" r:id="R16599db5496549c5"/>
    <p:sldId xmlns:r="http://schemas.openxmlformats.org/officeDocument/2006/relationships" id="257" r:id="Reb17843357064f4f"/>
    <p:sldId xmlns:r="http://schemas.openxmlformats.org/officeDocument/2006/relationships" id="258" r:id="R7f0c95503777461c"/>
    <p:sldId xmlns:r="http://schemas.openxmlformats.org/officeDocument/2006/relationships" id="259" r:id="Rad8d1ac1ce3b4033"/>
    <p:sldId xmlns:r="http://schemas.openxmlformats.org/officeDocument/2006/relationships" id="260" r:id="R6867ae3e07f841e4"/>
    <p:sldId xmlns:r="http://schemas.openxmlformats.org/officeDocument/2006/relationships" id="261" r:id="R6f0951ad67c04d3d"/>
    <p:sldId xmlns:r="http://schemas.openxmlformats.org/officeDocument/2006/relationships" id="262" r:id="R0f9bd92b038245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261ea8b4f54205" /><Relationship Type="http://schemas.openxmlformats.org/officeDocument/2006/relationships/slide" Target="/ppt/slides/slide1.xml" Id="R16599db5496549c5" /><Relationship Type="http://schemas.openxmlformats.org/officeDocument/2006/relationships/slide" Target="/ppt/slides/slide2.xml" Id="Reb17843357064f4f" /><Relationship Type="http://schemas.openxmlformats.org/officeDocument/2006/relationships/slide" Target="/ppt/slides/slide3.xml" Id="R7f0c95503777461c" /><Relationship Type="http://schemas.openxmlformats.org/officeDocument/2006/relationships/slide" Target="/ppt/slides/slide4.xml" Id="Rad8d1ac1ce3b4033" /><Relationship Type="http://schemas.openxmlformats.org/officeDocument/2006/relationships/slide" Target="/ppt/slides/slide5.xml" Id="R6867ae3e07f841e4" /><Relationship Type="http://schemas.openxmlformats.org/officeDocument/2006/relationships/slide" Target="/ppt/slides/slide6.xml" Id="R6f0951ad67c04d3d" /><Relationship Type="http://schemas.openxmlformats.org/officeDocument/2006/relationships/slide" Target="/ppt/slides/slide7.xml" Id="R0f9bd92b038245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7fe133fe0e41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974fc82384c7f" /><Relationship Type="http://schemas.openxmlformats.org/officeDocument/2006/relationships/theme" Target="/ppt/slideMasters/theme/theme1.xml" Id="Rffe5c9bb64db4d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6974fc82384c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7b5b619c641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346f0f9134a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54933f1c948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6bc943ce04a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b35cd4dab44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a6144f0a041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e50f879ae4d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EHO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EHO HOLDING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220 716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4 895 994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4 928 710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EDGAR HOLMSVEEN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Storhamargata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815 810 732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EHO HOLDING AS</a:t>
            </a:r>
          </a:p>
        </p:txBody>
      </p:sp>
    </p:spTree>
  </p:cSld>
  <p:clrMapOvr>
    <a:masterClrMapping xmlns:a="http://schemas.openxmlformats.org/drawingml/2006/main"/>
  </p:clrMapOvr>
</p:sld>
</file>