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1691c12dd246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e385c753414eb0"/>
  </p:sldMasterIdLst>
  <p:sldIdLst>
    <p:sldId xmlns:r="http://schemas.openxmlformats.org/officeDocument/2006/relationships" id="256" r:id="Re821464f22f34902"/>
    <p:sldId xmlns:r="http://schemas.openxmlformats.org/officeDocument/2006/relationships" id="257" r:id="R2cf7a628e40843bc"/>
    <p:sldId xmlns:r="http://schemas.openxmlformats.org/officeDocument/2006/relationships" id="258" r:id="Ra486ef5276694f54"/>
    <p:sldId xmlns:r="http://schemas.openxmlformats.org/officeDocument/2006/relationships" id="259" r:id="R7228caaf500f472b"/>
    <p:sldId xmlns:r="http://schemas.openxmlformats.org/officeDocument/2006/relationships" id="260" r:id="Rd199d72f50ae47c6"/>
    <p:sldId xmlns:r="http://schemas.openxmlformats.org/officeDocument/2006/relationships" id="261" r:id="Ra32f920eb5004849"/>
    <p:sldId xmlns:r="http://schemas.openxmlformats.org/officeDocument/2006/relationships" id="262" r:id="R593d8df4eb3340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e385c753414eb0" /><Relationship Type="http://schemas.openxmlformats.org/officeDocument/2006/relationships/slide" Target="/ppt/slides/slide1.xml" Id="Re821464f22f34902" /><Relationship Type="http://schemas.openxmlformats.org/officeDocument/2006/relationships/slide" Target="/ppt/slides/slide2.xml" Id="R2cf7a628e40843bc" /><Relationship Type="http://schemas.openxmlformats.org/officeDocument/2006/relationships/slide" Target="/ppt/slides/slide3.xml" Id="Ra486ef5276694f54" /><Relationship Type="http://schemas.openxmlformats.org/officeDocument/2006/relationships/slide" Target="/ppt/slides/slide4.xml" Id="R7228caaf500f472b" /><Relationship Type="http://schemas.openxmlformats.org/officeDocument/2006/relationships/slide" Target="/ppt/slides/slide5.xml" Id="Rd199d72f50ae47c6" /><Relationship Type="http://schemas.openxmlformats.org/officeDocument/2006/relationships/slide" Target="/ppt/slides/slide6.xml" Id="Ra32f920eb5004849" /><Relationship Type="http://schemas.openxmlformats.org/officeDocument/2006/relationships/slide" Target="/ppt/slides/slide7.xml" Id="R593d8df4eb3340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31d6ef65d42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d327aeffc4d14" /><Relationship Type="http://schemas.openxmlformats.org/officeDocument/2006/relationships/theme" Target="/ppt/slideMasters/theme/theme1.xml" Id="R3636712b515348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fd327aeffc4d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f2a7e414140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db21430bb4e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fd2bda56c47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d4de5c58745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a29cc19f944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09af7a3654d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1fd6dcb1042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JUPITER INVEST JUNIOR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JUNIOR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JUPITER INVEST JUNIOR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JUNIOR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JUNIOR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JUNIOR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2 286 066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34 612 657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36 826 633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JUNIOR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IDAR MARIUS ULSTEIN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IDAR MARIUS ULSTEIN  –  20,4 %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JUNIOR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Vikemyra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815 842 332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JUNIOR AS</a:t>
            </a:r>
          </a:p>
        </p:txBody>
      </p:sp>
    </p:spTree>
  </p:cSld>
  <p:clrMapOvr>
    <a:masterClrMapping xmlns:a="http://schemas.openxmlformats.org/drawingml/2006/main"/>
  </p:clrMapOvr>
</p:sld>
</file>