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6771d770fd4b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f336520004175"/>
  </p:sldMasterIdLst>
  <p:sldIdLst>
    <p:sldId xmlns:r="http://schemas.openxmlformats.org/officeDocument/2006/relationships" id="256" r:id="Ra96d153f86584c2e"/>
    <p:sldId xmlns:r="http://schemas.openxmlformats.org/officeDocument/2006/relationships" id="257" r:id="Rd3f0ac0ffcc0423b"/>
    <p:sldId xmlns:r="http://schemas.openxmlformats.org/officeDocument/2006/relationships" id="258" r:id="R8f9ea5cc191a4774"/>
    <p:sldId xmlns:r="http://schemas.openxmlformats.org/officeDocument/2006/relationships" id="259" r:id="R293d560c240c4782"/>
    <p:sldId xmlns:r="http://schemas.openxmlformats.org/officeDocument/2006/relationships" id="260" r:id="R7618194cbc534c53"/>
    <p:sldId xmlns:r="http://schemas.openxmlformats.org/officeDocument/2006/relationships" id="261" r:id="R8adb99923207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f336520004175" /><Relationship Type="http://schemas.openxmlformats.org/officeDocument/2006/relationships/slide" Target="/ppt/slides/slide1.xml" Id="Ra96d153f86584c2e" /><Relationship Type="http://schemas.openxmlformats.org/officeDocument/2006/relationships/slide" Target="/ppt/slides/slide2.xml" Id="Rd3f0ac0ffcc0423b" /><Relationship Type="http://schemas.openxmlformats.org/officeDocument/2006/relationships/slide" Target="/ppt/slides/slide3.xml" Id="R8f9ea5cc191a4774" /><Relationship Type="http://schemas.openxmlformats.org/officeDocument/2006/relationships/slide" Target="/ppt/slides/slide4.xml" Id="R293d560c240c4782" /><Relationship Type="http://schemas.openxmlformats.org/officeDocument/2006/relationships/slide" Target="/ppt/slides/slide5.xml" Id="R7618194cbc534c53" /><Relationship Type="http://schemas.openxmlformats.org/officeDocument/2006/relationships/slide" Target="/ppt/slides/slide6.xml" Id="R8adb99923207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bb82e0889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147cceb4149c2" /><Relationship Type="http://schemas.openxmlformats.org/officeDocument/2006/relationships/theme" Target="/ppt/slideMasters/theme/theme1.xml" Id="R14890127dd09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147cceb4149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d47c2aea345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b71c093ef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f11c8e868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ae0959ebb48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5a83279c04b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f41da0ef5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TØMMERMESTER ERLING SKJELSTAD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TØMMERMESTER ERLING SKJELSTAD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TØMMERMESTER ERLING SKJELSTAD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TØMMERMESTER ERLING SKJELSTAD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TØMMERMESTER ERLING SKJELSTAD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TØMMERMESTER ERLING SKJELSTAD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7503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74824744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815 947 312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TØMMERMESTER ERLING SKJELSTAD &amp; SØNN AS</a:t>
            </a:r>
          </a:p>
        </p:txBody>
      </p:sp>
    </p:spTree>
  </p:cSld>
  <p:clrMapOvr>
    <a:masterClrMapping xmlns:a="http://schemas.openxmlformats.org/drawingml/2006/main"/>
  </p:clrMapOvr>
</p:sld>
</file>