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54c1c70e3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2f160422c4968"/>
  </p:sldMasterIdLst>
  <p:sldIdLst>
    <p:sldId xmlns:r="http://schemas.openxmlformats.org/officeDocument/2006/relationships" id="256" r:id="Ra49e87434c8b47e9"/>
    <p:sldId xmlns:r="http://schemas.openxmlformats.org/officeDocument/2006/relationships" id="257" r:id="Rd3a2d10a5242416e"/>
    <p:sldId xmlns:r="http://schemas.openxmlformats.org/officeDocument/2006/relationships" id="258" r:id="R4935de5c71344982"/>
    <p:sldId xmlns:r="http://schemas.openxmlformats.org/officeDocument/2006/relationships" id="259" r:id="Rc5fe7846f46f4367"/>
    <p:sldId xmlns:r="http://schemas.openxmlformats.org/officeDocument/2006/relationships" id="260" r:id="Rbf80a1bd078c4c5c"/>
    <p:sldId xmlns:r="http://schemas.openxmlformats.org/officeDocument/2006/relationships" id="261" r:id="Rb71d8707d86c486d"/>
    <p:sldId xmlns:r="http://schemas.openxmlformats.org/officeDocument/2006/relationships" id="262" r:id="Rd03207687378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2f160422c4968" /><Relationship Type="http://schemas.openxmlformats.org/officeDocument/2006/relationships/slide" Target="/ppt/slides/slide1.xml" Id="Ra49e87434c8b47e9" /><Relationship Type="http://schemas.openxmlformats.org/officeDocument/2006/relationships/slide" Target="/ppt/slides/slide2.xml" Id="Rd3a2d10a5242416e" /><Relationship Type="http://schemas.openxmlformats.org/officeDocument/2006/relationships/slide" Target="/ppt/slides/slide3.xml" Id="R4935de5c71344982" /><Relationship Type="http://schemas.openxmlformats.org/officeDocument/2006/relationships/slide" Target="/ppt/slides/slide4.xml" Id="Rc5fe7846f46f4367" /><Relationship Type="http://schemas.openxmlformats.org/officeDocument/2006/relationships/slide" Target="/ppt/slides/slide5.xml" Id="Rbf80a1bd078c4c5c" /><Relationship Type="http://schemas.openxmlformats.org/officeDocument/2006/relationships/slide" Target="/ppt/slides/slide6.xml" Id="Rb71d8707d86c486d" /><Relationship Type="http://schemas.openxmlformats.org/officeDocument/2006/relationships/slide" Target="/ppt/slides/slide7.xml" Id="Rd03207687378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e4470a97f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9afc62554b09" /><Relationship Type="http://schemas.openxmlformats.org/officeDocument/2006/relationships/theme" Target="/ppt/slideMasters/theme/theme1.xml" Id="R71ef73f43f0a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19afc6255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7e065afb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73f414540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cf7d7c00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d99e009e9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55a940bb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6a60d6810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f8fb3ebf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SKJELSTAD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