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03aacf231242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35b93be5f44d0a"/>
  </p:sldMasterIdLst>
  <p:sldIdLst>
    <p:sldId xmlns:r="http://schemas.openxmlformats.org/officeDocument/2006/relationships" id="256" r:id="R297320fdee4641cb"/>
    <p:sldId xmlns:r="http://schemas.openxmlformats.org/officeDocument/2006/relationships" id="257" r:id="R5122f7a4c2c24218"/>
    <p:sldId xmlns:r="http://schemas.openxmlformats.org/officeDocument/2006/relationships" id="258" r:id="Rb733d720aaf24367"/>
    <p:sldId xmlns:r="http://schemas.openxmlformats.org/officeDocument/2006/relationships" id="259" r:id="R921617c467ac4298"/>
    <p:sldId xmlns:r="http://schemas.openxmlformats.org/officeDocument/2006/relationships" id="260" r:id="Ra0b5f9254c99434f"/>
    <p:sldId xmlns:r="http://schemas.openxmlformats.org/officeDocument/2006/relationships" id="261" r:id="R2a08108be72e44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5b93be5f44d0a" /><Relationship Type="http://schemas.openxmlformats.org/officeDocument/2006/relationships/slide" Target="/ppt/slides/slide1.xml" Id="R297320fdee4641cb" /><Relationship Type="http://schemas.openxmlformats.org/officeDocument/2006/relationships/slide" Target="/ppt/slides/slide2.xml" Id="R5122f7a4c2c24218" /><Relationship Type="http://schemas.openxmlformats.org/officeDocument/2006/relationships/slide" Target="/ppt/slides/slide3.xml" Id="Rb733d720aaf24367" /><Relationship Type="http://schemas.openxmlformats.org/officeDocument/2006/relationships/slide" Target="/ppt/slides/slide4.xml" Id="R921617c467ac4298" /><Relationship Type="http://schemas.openxmlformats.org/officeDocument/2006/relationships/slide" Target="/ppt/slides/slide5.xml" Id="Ra0b5f9254c99434f" /><Relationship Type="http://schemas.openxmlformats.org/officeDocument/2006/relationships/slide" Target="/ppt/slides/slide6.xml" Id="R2a08108be72e44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9c0b9d36b4f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9b666ea874c4d" /><Relationship Type="http://schemas.openxmlformats.org/officeDocument/2006/relationships/theme" Target="/ppt/slideMasters/theme/theme1.xml" Id="R09d8f2d580344a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b9b666ea874c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79e3c9ea1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8c53edcf242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8233618bb42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a4ff71c0242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b08bd345442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b1a4c5545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DEKOBYGGESERVICE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DEKOBYGGESERVICE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CEPULIS ARTURAS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CEPULIS AURIMAS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DEKOBYGGESERVICE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816 005 132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DEKOBYGGESERVICE AS</a:t>
            </a:r>
          </a:p>
        </p:txBody>
      </p:sp>
    </p:spTree>
  </p:cSld>
  <p:clrMapOvr>
    <a:masterClrMapping xmlns:a="http://schemas.openxmlformats.org/drawingml/2006/main"/>
  </p:clrMapOvr>
</p:sld>
</file>