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7640aca4b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23efdccaa4ab0"/>
  </p:sldMasterIdLst>
  <p:sldIdLst>
    <p:sldId xmlns:r="http://schemas.openxmlformats.org/officeDocument/2006/relationships" id="256" r:id="R07ddbbc40b194ece"/>
    <p:sldId xmlns:r="http://schemas.openxmlformats.org/officeDocument/2006/relationships" id="257" r:id="R10bbb71c7aed4bde"/>
    <p:sldId xmlns:r="http://schemas.openxmlformats.org/officeDocument/2006/relationships" id="258" r:id="Rac825291f4934975"/>
    <p:sldId xmlns:r="http://schemas.openxmlformats.org/officeDocument/2006/relationships" id="259" r:id="R057e2ed3f3da4ce7"/>
    <p:sldId xmlns:r="http://schemas.openxmlformats.org/officeDocument/2006/relationships" id="260" r:id="R4a1a2678e02245bc"/>
    <p:sldId xmlns:r="http://schemas.openxmlformats.org/officeDocument/2006/relationships" id="261" r:id="Rea4b298efeba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23efdccaa4ab0" /><Relationship Type="http://schemas.openxmlformats.org/officeDocument/2006/relationships/slide" Target="/ppt/slides/slide1.xml" Id="R07ddbbc40b194ece" /><Relationship Type="http://schemas.openxmlformats.org/officeDocument/2006/relationships/slide" Target="/ppt/slides/slide2.xml" Id="R10bbb71c7aed4bde" /><Relationship Type="http://schemas.openxmlformats.org/officeDocument/2006/relationships/slide" Target="/ppt/slides/slide3.xml" Id="Rac825291f4934975" /><Relationship Type="http://schemas.openxmlformats.org/officeDocument/2006/relationships/slide" Target="/ppt/slides/slide4.xml" Id="R057e2ed3f3da4ce7" /><Relationship Type="http://schemas.openxmlformats.org/officeDocument/2006/relationships/slide" Target="/ppt/slides/slide5.xml" Id="R4a1a2678e02245bc" /><Relationship Type="http://schemas.openxmlformats.org/officeDocument/2006/relationships/slide" Target="/ppt/slides/slide6.xml" Id="Rea4b298efeba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3fb071df8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d43a5f80d42b1" /><Relationship Type="http://schemas.openxmlformats.org/officeDocument/2006/relationships/theme" Target="/ppt/slideMasters/theme/theme1.xml" Id="R351e9ef19501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d43a5f80d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4810136d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b9ca9ac5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e5b352bd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4490f9d1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8e21126f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31ce30cc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