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c265e885f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c6894c39e428a"/>
  </p:sldMasterIdLst>
  <p:sldIdLst>
    <p:sldId xmlns:r="http://schemas.openxmlformats.org/officeDocument/2006/relationships" id="256" r:id="R45e2d60d2d4c48f4"/>
    <p:sldId xmlns:r="http://schemas.openxmlformats.org/officeDocument/2006/relationships" id="257" r:id="R4ccb2ec1763e465a"/>
    <p:sldId xmlns:r="http://schemas.openxmlformats.org/officeDocument/2006/relationships" id="258" r:id="Rbe34a3e249864141"/>
    <p:sldId xmlns:r="http://schemas.openxmlformats.org/officeDocument/2006/relationships" id="259" r:id="Rfc3c713053ce497d"/>
    <p:sldId xmlns:r="http://schemas.openxmlformats.org/officeDocument/2006/relationships" id="260" r:id="R07899b514c2c42a9"/>
    <p:sldId xmlns:r="http://schemas.openxmlformats.org/officeDocument/2006/relationships" id="261" r:id="R913ff18ab15d4376"/>
    <p:sldId xmlns:r="http://schemas.openxmlformats.org/officeDocument/2006/relationships" id="262" r:id="R5836c0ec968d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c6894c39e428a" /><Relationship Type="http://schemas.openxmlformats.org/officeDocument/2006/relationships/slide" Target="/ppt/slides/slide1.xml" Id="R45e2d60d2d4c48f4" /><Relationship Type="http://schemas.openxmlformats.org/officeDocument/2006/relationships/slide" Target="/ppt/slides/slide2.xml" Id="R4ccb2ec1763e465a" /><Relationship Type="http://schemas.openxmlformats.org/officeDocument/2006/relationships/slide" Target="/ppt/slides/slide3.xml" Id="Rbe34a3e249864141" /><Relationship Type="http://schemas.openxmlformats.org/officeDocument/2006/relationships/slide" Target="/ppt/slides/slide4.xml" Id="Rfc3c713053ce497d" /><Relationship Type="http://schemas.openxmlformats.org/officeDocument/2006/relationships/slide" Target="/ppt/slides/slide5.xml" Id="R07899b514c2c42a9" /><Relationship Type="http://schemas.openxmlformats.org/officeDocument/2006/relationships/slide" Target="/ppt/slides/slide6.xml" Id="R913ff18ab15d4376" /><Relationship Type="http://schemas.openxmlformats.org/officeDocument/2006/relationships/slide" Target="/ppt/slides/slide7.xml" Id="R5836c0ec968d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c518cfbf1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6c51984cd45b2" /><Relationship Type="http://schemas.openxmlformats.org/officeDocument/2006/relationships/theme" Target="/ppt/slideMasters/theme/theme1.xml" Id="Rda701537d054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6c51984cd45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c10e2c0cd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e243f36c7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3f5b87d3a44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734c7e7a1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24c88ddaa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8fdac0461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15835a12d46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217 318 000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2 327 763 000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2 376 577 000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OLE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