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becd4ce3bd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247f794aa4b51"/>
  </p:sldMasterIdLst>
  <p:sldIdLst>
    <p:sldId xmlns:r="http://schemas.openxmlformats.org/officeDocument/2006/relationships" id="256" r:id="Rbfd23449fa584f00"/>
    <p:sldId xmlns:r="http://schemas.openxmlformats.org/officeDocument/2006/relationships" id="257" r:id="Rf7409a7e5dd04e0e"/>
    <p:sldId xmlns:r="http://schemas.openxmlformats.org/officeDocument/2006/relationships" id="258" r:id="R1a7bc85af5b3403f"/>
    <p:sldId xmlns:r="http://schemas.openxmlformats.org/officeDocument/2006/relationships" id="259" r:id="Ra54ae26f7644426a"/>
    <p:sldId xmlns:r="http://schemas.openxmlformats.org/officeDocument/2006/relationships" id="260" r:id="R86064b82c8cf4492"/>
    <p:sldId xmlns:r="http://schemas.openxmlformats.org/officeDocument/2006/relationships" id="261" r:id="R38365eeb56734007"/>
    <p:sldId xmlns:r="http://schemas.openxmlformats.org/officeDocument/2006/relationships" id="262" r:id="Ree241ee921fb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247f794aa4b51" /><Relationship Type="http://schemas.openxmlformats.org/officeDocument/2006/relationships/slide" Target="/ppt/slides/slide1.xml" Id="Rbfd23449fa584f00" /><Relationship Type="http://schemas.openxmlformats.org/officeDocument/2006/relationships/slide" Target="/ppt/slides/slide2.xml" Id="Rf7409a7e5dd04e0e" /><Relationship Type="http://schemas.openxmlformats.org/officeDocument/2006/relationships/slide" Target="/ppt/slides/slide3.xml" Id="R1a7bc85af5b3403f" /><Relationship Type="http://schemas.openxmlformats.org/officeDocument/2006/relationships/slide" Target="/ppt/slides/slide4.xml" Id="Ra54ae26f7644426a" /><Relationship Type="http://schemas.openxmlformats.org/officeDocument/2006/relationships/slide" Target="/ppt/slides/slide5.xml" Id="R86064b82c8cf4492" /><Relationship Type="http://schemas.openxmlformats.org/officeDocument/2006/relationships/slide" Target="/ppt/slides/slide6.xml" Id="R38365eeb56734007" /><Relationship Type="http://schemas.openxmlformats.org/officeDocument/2006/relationships/slide" Target="/ppt/slides/slide7.xml" Id="Ree241ee921fb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06f4f3e15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77e9186be455f" /><Relationship Type="http://schemas.openxmlformats.org/officeDocument/2006/relationships/theme" Target="/ppt/slideMasters/theme/theme1.xml" Id="R0fe1074a6571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77e9186be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d81bcf52b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19e7c43a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17037bea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41f54be4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5a29801f6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6efe07a0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a0f9fc062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102 229 089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816 025 982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