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5c7fd6b51b41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2372d654744fff"/>
  </p:sldMasterIdLst>
  <p:sldIdLst>
    <p:sldId xmlns:r="http://schemas.openxmlformats.org/officeDocument/2006/relationships" id="256" r:id="R79acf49765a14906"/>
    <p:sldId xmlns:r="http://schemas.openxmlformats.org/officeDocument/2006/relationships" id="257" r:id="R6289ba6f3cb94004"/>
    <p:sldId xmlns:r="http://schemas.openxmlformats.org/officeDocument/2006/relationships" id="258" r:id="Rf15355950200485e"/>
    <p:sldId xmlns:r="http://schemas.openxmlformats.org/officeDocument/2006/relationships" id="259" r:id="Rcda2055a52254fd9"/>
    <p:sldId xmlns:r="http://schemas.openxmlformats.org/officeDocument/2006/relationships" id="260" r:id="Rb099f2561cee4046"/>
    <p:sldId xmlns:r="http://schemas.openxmlformats.org/officeDocument/2006/relationships" id="261" r:id="R0a881238d54748dc"/>
    <p:sldId xmlns:r="http://schemas.openxmlformats.org/officeDocument/2006/relationships" id="262" r:id="R0a15fd34a24043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2372d654744fff" /><Relationship Type="http://schemas.openxmlformats.org/officeDocument/2006/relationships/slide" Target="/ppt/slides/slide1.xml" Id="R79acf49765a14906" /><Relationship Type="http://schemas.openxmlformats.org/officeDocument/2006/relationships/slide" Target="/ppt/slides/slide2.xml" Id="R6289ba6f3cb94004" /><Relationship Type="http://schemas.openxmlformats.org/officeDocument/2006/relationships/slide" Target="/ppt/slides/slide3.xml" Id="Rf15355950200485e" /><Relationship Type="http://schemas.openxmlformats.org/officeDocument/2006/relationships/slide" Target="/ppt/slides/slide4.xml" Id="Rcda2055a52254fd9" /><Relationship Type="http://schemas.openxmlformats.org/officeDocument/2006/relationships/slide" Target="/ppt/slides/slide5.xml" Id="Rb099f2561cee4046" /><Relationship Type="http://schemas.openxmlformats.org/officeDocument/2006/relationships/slide" Target="/ppt/slides/slide6.xml" Id="R0a881238d54748dc" /><Relationship Type="http://schemas.openxmlformats.org/officeDocument/2006/relationships/slide" Target="/ppt/slides/slide7.xml" Id="R0a15fd34a24043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b190a406345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ad9de2f214eb3" /><Relationship Type="http://schemas.openxmlformats.org/officeDocument/2006/relationships/theme" Target="/ppt/slideMasters/theme/theme1.xml" Id="R4b3e13849e644c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5ad9de2f214e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5b6643a0141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9a87526ab40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7bf42f3454a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3148fd2474c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2a63879c646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c3acb2e5248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9e0ba374940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RIJE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RIJE HOLDING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860 336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1 669 126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1 670 126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RUBEN LIE HAKKEBO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Brattvollvegen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7056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816 034 582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RIJE HOLDING AS</a:t>
            </a:r>
          </a:p>
        </p:txBody>
      </p:sp>
    </p:spTree>
  </p:cSld>
  <p:clrMapOvr>
    <a:masterClrMapping xmlns:a="http://schemas.openxmlformats.org/drawingml/2006/main"/>
  </p:clrMapOvr>
</p:sld>
</file>