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2f1bb2fd3945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0ece6c6303459f"/>
  </p:sldMasterIdLst>
  <p:sldIdLst>
    <p:sldId xmlns:r="http://schemas.openxmlformats.org/officeDocument/2006/relationships" id="256" r:id="R2131c6ff74ce4cfb"/>
    <p:sldId xmlns:r="http://schemas.openxmlformats.org/officeDocument/2006/relationships" id="257" r:id="R09026bf84181465f"/>
    <p:sldId xmlns:r="http://schemas.openxmlformats.org/officeDocument/2006/relationships" id="258" r:id="R10bf182c17424bb3"/>
    <p:sldId xmlns:r="http://schemas.openxmlformats.org/officeDocument/2006/relationships" id="259" r:id="R9c2c3b70d2304fa8"/>
    <p:sldId xmlns:r="http://schemas.openxmlformats.org/officeDocument/2006/relationships" id="260" r:id="Rafad4b2559fa41a8"/>
    <p:sldId xmlns:r="http://schemas.openxmlformats.org/officeDocument/2006/relationships" id="261" r:id="Rb2e11659498644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0ece6c6303459f" /><Relationship Type="http://schemas.openxmlformats.org/officeDocument/2006/relationships/slide" Target="/ppt/slides/slide1.xml" Id="R2131c6ff74ce4cfb" /><Relationship Type="http://schemas.openxmlformats.org/officeDocument/2006/relationships/slide" Target="/ppt/slides/slide2.xml" Id="R09026bf84181465f" /><Relationship Type="http://schemas.openxmlformats.org/officeDocument/2006/relationships/slide" Target="/ppt/slides/slide3.xml" Id="R10bf182c17424bb3" /><Relationship Type="http://schemas.openxmlformats.org/officeDocument/2006/relationships/slide" Target="/ppt/slides/slide4.xml" Id="R9c2c3b70d2304fa8" /><Relationship Type="http://schemas.openxmlformats.org/officeDocument/2006/relationships/slide" Target="/ppt/slides/slide5.xml" Id="Rafad4b2559fa41a8" /><Relationship Type="http://schemas.openxmlformats.org/officeDocument/2006/relationships/slide" Target="/ppt/slides/slide6.xml" Id="Rb2e11659498644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2ffc868ce240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30a9e25ec4b27" /><Relationship Type="http://schemas.openxmlformats.org/officeDocument/2006/relationships/theme" Target="/ppt/slideMasters/theme/theme1.xml" Id="R5ef918bc76944c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f30a9e25ec4b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7d4e41e4544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c3596511f4d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c5909b2ce40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877d6107d40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06696b76f45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a6c042d7841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SYLWIA RENHOLD OG VEDLIKEHOLD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SYLWIA RENHOLD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SYLWIA RENHOLD OG VEDLIKEHOLD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SYLWIA RENHOLD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SYLWIA RENHOLD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SYLWIA RENHOLD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JEMIELJANCZYK SYLWIA 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SYLWIA RENHOLD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816 100 712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SYLWIA RENHOLD OG VEDLIKEHOLD AS</a:t>
            </a:r>
          </a:p>
        </p:txBody>
      </p:sp>
    </p:spTree>
  </p:cSld>
  <p:clrMapOvr>
    <a:masterClrMapping xmlns:a="http://schemas.openxmlformats.org/drawingml/2006/main"/>
  </p:clrMapOvr>
</p:sld>
</file>