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293b528f5d4f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98b52d484249e6"/>
  </p:sldMasterIdLst>
  <p:sldIdLst>
    <p:sldId xmlns:r="http://schemas.openxmlformats.org/officeDocument/2006/relationships" id="256" r:id="Ra367a27c8a1349e0"/>
    <p:sldId xmlns:r="http://schemas.openxmlformats.org/officeDocument/2006/relationships" id="257" r:id="R260aef5bb5574d07"/>
    <p:sldId xmlns:r="http://schemas.openxmlformats.org/officeDocument/2006/relationships" id="258" r:id="Rb05a25ae7d204c4a"/>
    <p:sldId xmlns:r="http://schemas.openxmlformats.org/officeDocument/2006/relationships" id="259" r:id="Rc8881abd745547bf"/>
    <p:sldId xmlns:r="http://schemas.openxmlformats.org/officeDocument/2006/relationships" id="260" r:id="R143fcc3f26dc4d0f"/>
    <p:sldId xmlns:r="http://schemas.openxmlformats.org/officeDocument/2006/relationships" id="261" r:id="Rfc2b0c2271b54e5d"/>
    <p:sldId xmlns:r="http://schemas.openxmlformats.org/officeDocument/2006/relationships" id="262" r:id="R2ce9538fd2b94d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98b52d484249e6" /><Relationship Type="http://schemas.openxmlformats.org/officeDocument/2006/relationships/slide" Target="/ppt/slides/slide1.xml" Id="Ra367a27c8a1349e0" /><Relationship Type="http://schemas.openxmlformats.org/officeDocument/2006/relationships/slide" Target="/ppt/slides/slide2.xml" Id="R260aef5bb5574d07" /><Relationship Type="http://schemas.openxmlformats.org/officeDocument/2006/relationships/slide" Target="/ppt/slides/slide3.xml" Id="Rb05a25ae7d204c4a" /><Relationship Type="http://schemas.openxmlformats.org/officeDocument/2006/relationships/slide" Target="/ppt/slides/slide4.xml" Id="Rc8881abd745547bf" /><Relationship Type="http://schemas.openxmlformats.org/officeDocument/2006/relationships/slide" Target="/ppt/slides/slide5.xml" Id="R143fcc3f26dc4d0f" /><Relationship Type="http://schemas.openxmlformats.org/officeDocument/2006/relationships/slide" Target="/ppt/slides/slide6.xml" Id="Rfc2b0c2271b54e5d" /><Relationship Type="http://schemas.openxmlformats.org/officeDocument/2006/relationships/slide" Target="/ppt/slides/slide7.xml" Id="R2ce9538fd2b94d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f61918c3394a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ef9d8c7b9841d3" /><Relationship Type="http://schemas.openxmlformats.org/officeDocument/2006/relationships/theme" Target="/ppt/slideMasters/theme/theme1.xml" Id="Re662c675d0304c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ef9d8c7b9841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1007323a3342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8eca500c204c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1f2df394ee42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51a76730e048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cacd11255b42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72767e90b5458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643819276345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AVANSIS PROSJEKT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AVANSIS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AVANSIS PROSJEKT AS ble etablert [år] og holder til i Olsvik.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AVANSIS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AVANSIS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AVANSIS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2 149 860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47 742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−69 835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871 279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AVANSIS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BULLDOG AVENSIS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AVANSIS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Olsvikveien 60A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5184 Olsvik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post@rettingenior.no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www.rettingenior.no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816 198 852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AVANSIS PROSJEKT AS</a:t>
            </a:r>
          </a:p>
        </p:txBody>
      </p:sp>
    </p:spTree>
  </p:cSld>
  <p:clrMapOvr>
    <a:masterClrMapping xmlns:a="http://schemas.openxmlformats.org/drawingml/2006/main"/>
  </p:clrMapOvr>
</p:sld>
</file>