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16c7c08a0b4b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be9bb1cd6f4a75"/>
  </p:sldMasterIdLst>
  <p:sldIdLst>
    <p:sldId xmlns:r="http://schemas.openxmlformats.org/officeDocument/2006/relationships" id="256" r:id="Ra063f45e5eec49d9"/>
    <p:sldId xmlns:r="http://schemas.openxmlformats.org/officeDocument/2006/relationships" id="257" r:id="Rf2cafaef4f584993"/>
    <p:sldId xmlns:r="http://schemas.openxmlformats.org/officeDocument/2006/relationships" id="258" r:id="Rdf5e0c33a6bc4074"/>
    <p:sldId xmlns:r="http://schemas.openxmlformats.org/officeDocument/2006/relationships" id="259" r:id="Rf8712cf0f4b3420a"/>
    <p:sldId xmlns:r="http://schemas.openxmlformats.org/officeDocument/2006/relationships" id="260" r:id="R813e02a6097a4a81"/>
    <p:sldId xmlns:r="http://schemas.openxmlformats.org/officeDocument/2006/relationships" id="261" r:id="R9a585c412c62448b"/>
    <p:sldId xmlns:r="http://schemas.openxmlformats.org/officeDocument/2006/relationships" id="262" r:id="Ra5d3bde45cb74a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be9bb1cd6f4a75" /><Relationship Type="http://schemas.openxmlformats.org/officeDocument/2006/relationships/slide" Target="/ppt/slides/slide1.xml" Id="Ra063f45e5eec49d9" /><Relationship Type="http://schemas.openxmlformats.org/officeDocument/2006/relationships/slide" Target="/ppt/slides/slide2.xml" Id="Rf2cafaef4f584993" /><Relationship Type="http://schemas.openxmlformats.org/officeDocument/2006/relationships/slide" Target="/ppt/slides/slide3.xml" Id="Rdf5e0c33a6bc4074" /><Relationship Type="http://schemas.openxmlformats.org/officeDocument/2006/relationships/slide" Target="/ppt/slides/slide4.xml" Id="Rf8712cf0f4b3420a" /><Relationship Type="http://schemas.openxmlformats.org/officeDocument/2006/relationships/slide" Target="/ppt/slides/slide5.xml" Id="R813e02a6097a4a81" /><Relationship Type="http://schemas.openxmlformats.org/officeDocument/2006/relationships/slide" Target="/ppt/slides/slide6.xml" Id="R9a585c412c62448b" /><Relationship Type="http://schemas.openxmlformats.org/officeDocument/2006/relationships/slide" Target="/ppt/slides/slide7.xml" Id="Ra5d3bde45cb74a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d837598ff94d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a65b63ae64f9d" /><Relationship Type="http://schemas.openxmlformats.org/officeDocument/2006/relationships/theme" Target="/ppt/slideMasters/theme/theme1.xml" Id="R6531584e584740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ca65b63ae64f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522f20bbe342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288d8d87c4f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25b74dbe745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11fd13d384a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dc5aba3854b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c6302417eb44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619fee2f2943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SOMMERTUNE FORSK.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SOMMERTUNE FORSK.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−264 667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5 262 820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51 945 708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ALEKSANDRA IRENE SOMMERTUNE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Trælvikveien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8906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816 205 352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