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70ebec3f7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0578cb30a4d25"/>
  </p:sldMasterIdLst>
  <p:sldIdLst>
    <p:sldId xmlns:r="http://schemas.openxmlformats.org/officeDocument/2006/relationships" id="256" r:id="R4bea909eac3946c5"/>
    <p:sldId xmlns:r="http://schemas.openxmlformats.org/officeDocument/2006/relationships" id="257" r:id="R31cac350bd0f4f14"/>
    <p:sldId xmlns:r="http://schemas.openxmlformats.org/officeDocument/2006/relationships" id="258" r:id="R13dc2cbd0ab54631"/>
    <p:sldId xmlns:r="http://schemas.openxmlformats.org/officeDocument/2006/relationships" id="259" r:id="R8805cbc98ef246af"/>
    <p:sldId xmlns:r="http://schemas.openxmlformats.org/officeDocument/2006/relationships" id="260" r:id="Rcca28a452f2e431b"/>
    <p:sldId xmlns:r="http://schemas.openxmlformats.org/officeDocument/2006/relationships" id="261" r:id="R03b4912f3094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0578cb30a4d25" /><Relationship Type="http://schemas.openxmlformats.org/officeDocument/2006/relationships/slide" Target="/ppt/slides/slide1.xml" Id="R4bea909eac3946c5" /><Relationship Type="http://schemas.openxmlformats.org/officeDocument/2006/relationships/slide" Target="/ppt/slides/slide2.xml" Id="R31cac350bd0f4f14" /><Relationship Type="http://schemas.openxmlformats.org/officeDocument/2006/relationships/slide" Target="/ppt/slides/slide3.xml" Id="R13dc2cbd0ab54631" /><Relationship Type="http://schemas.openxmlformats.org/officeDocument/2006/relationships/slide" Target="/ppt/slides/slide4.xml" Id="R8805cbc98ef246af" /><Relationship Type="http://schemas.openxmlformats.org/officeDocument/2006/relationships/slide" Target="/ppt/slides/slide5.xml" Id="Rcca28a452f2e431b" /><Relationship Type="http://schemas.openxmlformats.org/officeDocument/2006/relationships/slide" Target="/ppt/slides/slide6.xml" Id="R03b4912f3094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20e7dab7e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3f4dc2754c02" /><Relationship Type="http://schemas.openxmlformats.org/officeDocument/2006/relationships/theme" Target="/ppt/slideMasters/theme/theme1.xml" Id="R4124457f2582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93f4dc275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9e063412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ed4f52c45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786620aaf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95ad49b07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8550a62cd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bada0be50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TRALLFA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816 213 312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