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27205ebb9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a5a20dd764e13"/>
  </p:sldMasterIdLst>
  <p:sldIdLst>
    <p:sldId xmlns:r="http://schemas.openxmlformats.org/officeDocument/2006/relationships" id="256" r:id="R248ed29548704750"/>
    <p:sldId xmlns:r="http://schemas.openxmlformats.org/officeDocument/2006/relationships" id="257" r:id="R0be23c630aee4cff"/>
    <p:sldId xmlns:r="http://schemas.openxmlformats.org/officeDocument/2006/relationships" id="258" r:id="R25eec8da8e5b4244"/>
    <p:sldId xmlns:r="http://schemas.openxmlformats.org/officeDocument/2006/relationships" id="259" r:id="R970ad0adf65b41bb"/>
    <p:sldId xmlns:r="http://schemas.openxmlformats.org/officeDocument/2006/relationships" id="260" r:id="R2bdb60b676b44a51"/>
    <p:sldId xmlns:r="http://schemas.openxmlformats.org/officeDocument/2006/relationships" id="261" r:id="R4b0a92a4942a4b48"/>
    <p:sldId xmlns:r="http://schemas.openxmlformats.org/officeDocument/2006/relationships" id="262" r:id="Rb56be63d9133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a5a20dd764e13" /><Relationship Type="http://schemas.openxmlformats.org/officeDocument/2006/relationships/slide" Target="/ppt/slides/slide1.xml" Id="R248ed29548704750" /><Relationship Type="http://schemas.openxmlformats.org/officeDocument/2006/relationships/slide" Target="/ppt/slides/slide2.xml" Id="R0be23c630aee4cff" /><Relationship Type="http://schemas.openxmlformats.org/officeDocument/2006/relationships/slide" Target="/ppt/slides/slide3.xml" Id="R25eec8da8e5b4244" /><Relationship Type="http://schemas.openxmlformats.org/officeDocument/2006/relationships/slide" Target="/ppt/slides/slide4.xml" Id="R970ad0adf65b41bb" /><Relationship Type="http://schemas.openxmlformats.org/officeDocument/2006/relationships/slide" Target="/ppt/slides/slide5.xml" Id="R2bdb60b676b44a51" /><Relationship Type="http://schemas.openxmlformats.org/officeDocument/2006/relationships/slide" Target="/ppt/slides/slide6.xml" Id="R4b0a92a4942a4b48" /><Relationship Type="http://schemas.openxmlformats.org/officeDocument/2006/relationships/slide" Target="/ppt/slides/slide7.xml" Id="Rb56be63d9133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cf08844eb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76f4b8174409" /><Relationship Type="http://schemas.openxmlformats.org/officeDocument/2006/relationships/theme" Target="/ppt/slideMasters/theme/theme1.xml" Id="Rd25ed67dec33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576f4b817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873e26ee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213e34529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cdb74c4d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68890f1f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13a46bab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668259f9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0c88b8d8d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TRALLFA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TRALLFA CAPITAL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−9 225 627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184 735 691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228 337 851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816 213 312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