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4fcf65919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490ce3c9146c6"/>
  </p:sldMasterIdLst>
  <p:sldIdLst>
    <p:sldId xmlns:r="http://schemas.openxmlformats.org/officeDocument/2006/relationships" id="256" r:id="R1bdf4d2e9e0c4ba8"/>
    <p:sldId xmlns:r="http://schemas.openxmlformats.org/officeDocument/2006/relationships" id="257" r:id="Rd6f65a98b70a43d7"/>
    <p:sldId xmlns:r="http://schemas.openxmlformats.org/officeDocument/2006/relationships" id="258" r:id="Rbcdd199ce4894e74"/>
    <p:sldId xmlns:r="http://schemas.openxmlformats.org/officeDocument/2006/relationships" id="259" r:id="Rb71d45a16cd74377"/>
    <p:sldId xmlns:r="http://schemas.openxmlformats.org/officeDocument/2006/relationships" id="260" r:id="R9f9ba20abf1e4082"/>
    <p:sldId xmlns:r="http://schemas.openxmlformats.org/officeDocument/2006/relationships" id="261" r:id="Rd6e55ed89a5946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490ce3c9146c6" /><Relationship Type="http://schemas.openxmlformats.org/officeDocument/2006/relationships/slide" Target="/ppt/slides/slide1.xml" Id="R1bdf4d2e9e0c4ba8" /><Relationship Type="http://schemas.openxmlformats.org/officeDocument/2006/relationships/slide" Target="/ppt/slides/slide2.xml" Id="Rd6f65a98b70a43d7" /><Relationship Type="http://schemas.openxmlformats.org/officeDocument/2006/relationships/slide" Target="/ppt/slides/slide3.xml" Id="Rbcdd199ce4894e74" /><Relationship Type="http://schemas.openxmlformats.org/officeDocument/2006/relationships/slide" Target="/ppt/slides/slide4.xml" Id="Rb71d45a16cd74377" /><Relationship Type="http://schemas.openxmlformats.org/officeDocument/2006/relationships/slide" Target="/ppt/slides/slide5.xml" Id="R9f9ba20abf1e4082" /><Relationship Type="http://schemas.openxmlformats.org/officeDocument/2006/relationships/slide" Target="/ppt/slides/slide6.xml" Id="Rd6e55ed89a5946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c6d272e4e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d0a2011549c1" /><Relationship Type="http://schemas.openxmlformats.org/officeDocument/2006/relationships/theme" Target="/ppt/slideMasters/theme/theme1.xml" Id="R4d1c17127d9a47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dd0a20115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80fc031a5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74e7a5273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59f67a03149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9cbc71af24a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2530ed2640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8340a00dd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STENBERG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816 236 282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