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fff5ac8ae747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d0ec90f94c441c"/>
  </p:sldMasterIdLst>
  <p:sldIdLst>
    <p:sldId xmlns:r="http://schemas.openxmlformats.org/officeDocument/2006/relationships" id="256" r:id="R8a1ee23ff3b148df"/>
    <p:sldId xmlns:r="http://schemas.openxmlformats.org/officeDocument/2006/relationships" id="257" r:id="R4fb08adc626d413d"/>
    <p:sldId xmlns:r="http://schemas.openxmlformats.org/officeDocument/2006/relationships" id="258" r:id="R476265c4bd844b51"/>
    <p:sldId xmlns:r="http://schemas.openxmlformats.org/officeDocument/2006/relationships" id="259" r:id="R20a563558d634d81"/>
    <p:sldId xmlns:r="http://schemas.openxmlformats.org/officeDocument/2006/relationships" id="260" r:id="R5604281c85644d6b"/>
    <p:sldId xmlns:r="http://schemas.openxmlformats.org/officeDocument/2006/relationships" id="261" r:id="R51b8c80a8fc741b5"/>
    <p:sldId xmlns:r="http://schemas.openxmlformats.org/officeDocument/2006/relationships" id="262" r:id="R4cfa67064c9b4c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0ec90f94c441c" /><Relationship Type="http://schemas.openxmlformats.org/officeDocument/2006/relationships/slide" Target="/ppt/slides/slide1.xml" Id="R8a1ee23ff3b148df" /><Relationship Type="http://schemas.openxmlformats.org/officeDocument/2006/relationships/slide" Target="/ppt/slides/slide2.xml" Id="R4fb08adc626d413d" /><Relationship Type="http://schemas.openxmlformats.org/officeDocument/2006/relationships/slide" Target="/ppt/slides/slide3.xml" Id="R476265c4bd844b51" /><Relationship Type="http://schemas.openxmlformats.org/officeDocument/2006/relationships/slide" Target="/ppt/slides/slide4.xml" Id="R20a563558d634d81" /><Relationship Type="http://schemas.openxmlformats.org/officeDocument/2006/relationships/slide" Target="/ppt/slides/slide5.xml" Id="R5604281c85644d6b" /><Relationship Type="http://schemas.openxmlformats.org/officeDocument/2006/relationships/slide" Target="/ppt/slides/slide6.xml" Id="R51b8c80a8fc741b5" /><Relationship Type="http://schemas.openxmlformats.org/officeDocument/2006/relationships/slide" Target="/ppt/slides/slide7.xml" Id="R4cfa67064c9b4c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a1f80baf747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c4be42cbc439d" /><Relationship Type="http://schemas.openxmlformats.org/officeDocument/2006/relationships/theme" Target="/ppt/slideMasters/theme/theme1.xml" Id="R492509d7fb614c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ac4be42cbc43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611272d0049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89ab1425a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8ead88bd3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b3062fa6a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f2313b3b744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b21c6e21d43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33bea1f7044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 STENBERG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STENBERG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846 729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3 362 176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STENBERG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816 236 282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INVEST AS</a:t>
            </a:r>
          </a:p>
        </p:txBody>
      </p:sp>
    </p:spTree>
  </p:cSld>
  <p:clrMapOvr>
    <a:masterClrMapping xmlns:a="http://schemas.openxmlformats.org/drawingml/2006/main"/>
  </p:clrMapOvr>
</p:sld>
</file>