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59c42149964e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e8afa706f5d4604"/>
  </p:sldMasterIdLst>
  <p:sldIdLst>
    <p:sldId xmlns:r="http://schemas.openxmlformats.org/officeDocument/2006/relationships" id="256" r:id="R185d4b237f5b4e1b"/>
    <p:sldId xmlns:r="http://schemas.openxmlformats.org/officeDocument/2006/relationships" id="257" r:id="R706864a0efb3444c"/>
    <p:sldId xmlns:r="http://schemas.openxmlformats.org/officeDocument/2006/relationships" id="258" r:id="Rd767af92a36c4a76"/>
    <p:sldId xmlns:r="http://schemas.openxmlformats.org/officeDocument/2006/relationships" id="259" r:id="Rcacf47db59e84e54"/>
    <p:sldId xmlns:r="http://schemas.openxmlformats.org/officeDocument/2006/relationships" id="260" r:id="R19590ab69ef64227"/>
    <p:sldId xmlns:r="http://schemas.openxmlformats.org/officeDocument/2006/relationships" id="261" r:id="Rd1b806dda03a41d2"/>
    <p:sldId xmlns:r="http://schemas.openxmlformats.org/officeDocument/2006/relationships" id="262" r:id="R02c5842b5e4b47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8afa706f5d4604" /><Relationship Type="http://schemas.openxmlformats.org/officeDocument/2006/relationships/slide" Target="/ppt/slides/slide1.xml" Id="R185d4b237f5b4e1b" /><Relationship Type="http://schemas.openxmlformats.org/officeDocument/2006/relationships/slide" Target="/ppt/slides/slide2.xml" Id="R706864a0efb3444c" /><Relationship Type="http://schemas.openxmlformats.org/officeDocument/2006/relationships/slide" Target="/ppt/slides/slide3.xml" Id="Rd767af92a36c4a76" /><Relationship Type="http://schemas.openxmlformats.org/officeDocument/2006/relationships/slide" Target="/ppt/slides/slide4.xml" Id="Rcacf47db59e84e54" /><Relationship Type="http://schemas.openxmlformats.org/officeDocument/2006/relationships/slide" Target="/ppt/slides/slide5.xml" Id="R19590ab69ef64227" /><Relationship Type="http://schemas.openxmlformats.org/officeDocument/2006/relationships/slide" Target="/ppt/slides/slide6.xml" Id="Rd1b806dda03a41d2" /><Relationship Type="http://schemas.openxmlformats.org/officeDocument/2006/relationships/slide" Target="/ppt/slides/slide7.xml" Id="R02c5842b5e4b47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b2cb91311449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23c0e64e74d0d" /><Relationship Type="http://schemas.openxmlformats.org/officeDocument/2006/relationships/theme" Target="/ppt/slideMasters/theme/theme1.xml" Id="Rdf7bcf242c444d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c23c0e64e74d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de23de91e4d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1219dc50e45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b3cf11eab4c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d1011742e645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21af8d9d244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21628e8e340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c1e133532c49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899 005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3 186 817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3 493 902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RENOVA DESIGN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97 63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post@adgholding.no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816 317 592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ADG HOLDING AS</a:t>
            </a:r>
          </a:p>
        </p:txBody>
      </p:sp>
    </p:spTree>
  </p:cSld>
  <p:clrMapOvr>
    <a:masterClrMapping xmlns:a="http://schemas.openxmlformats.org/drawingml/2006/main"/>
  </p:clrMapOvr>
</p:sld>
</file>