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51d1254563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669f20f9c400f"/>
  </p:sldMasterIdLst>
  <p:sldIdLst>
    <p:sldId xmlns:r="http://schemas.openxmlformats.org/officeDocument/2006/relationships" id="256" r:id="R9b02e482a04c4aac"/>
    <p:sldId xmlns:r="http://schemas.openxmlformats.org/officeDocument/2006/relationships" id="257" r:id="R6af9ca579d1c4135"/>
    <p:sldId xmlns:r="http://schemas.openxmlformats.org/officeDocument/2006/relationships" id="258" r:id="Rf5ce1c2178144d18"/>
    <p:sldId xmlns:r="http://schemas.openxmlformats.org/officeDocument/2006/relationships" id="259" r:id="Ra95776d2aaef4648"/>
    <p:sldId xmlns:r="http://schemas.openxmlformats.org/officeDocument/2006/relationships" id="260" r:id="R5aede2ca8e7d4ee6"/>
    <p:sldId xmlns:r="http://schemas.openxmlformats.org/officeDocument/2006/relationships" id="261" r:id="R5bddd171bcbb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669f20f9c400f" /><Relationship Type="http://schemas.openxmlformats.org/officeDocument/2006/relationships/slide" Target="/ppt/slides/slide1.xml" Id="R9b02e482a04c4aac" /><Relationship Type="http://schemas.openxmlformats.org/officeDocument/2006/relationships/slide" Target="/ppt/slides/slide2.xml" Id="R6af9ca579d1c4135" /><Relationship Type="http://schemas.openxmlformats.org/officeDocument/2006/relationships/slide" Target="/ppt/slides/slide3.xml" Id="Rf5ce1c2178144d18" /><Relationship Type="http://schemas.openxmlformats.org/officeDocument/2006/relationships/slide" Target="/ppt/slides/slide4.xml" Id="Ra95776d2aaef4648" /><Relationship Type="http://schemas.openxmlformats.org/officeDocument/2006/relationships/slide" Target="/ppt/slides/slide5.xml" Id="R5aede2ca8e7d4ee6" /><Relationship Type="http://schemas.openxmlformats.org/officeDocument/2006/relationships/slide" Target="/ppt/slides/slide6.xml" Id="R5bddd171bcbb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bd81568b1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e6d059d7c4ef7" /><Relationship Type="http://schemas.openxmlformats.org/officeDocument/2006/relationships/theme" Target="/ppt/slideMasters/theme/theme1.xml" Id="Rb694772f7259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e6d059d7c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97d493d04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088bb8b5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657c33faa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0d574e814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f06653268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da31c235843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bjorn@bedre.as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