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c316d01aa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18bb72d19485a"/>
  </p:sldMasterIdLst>
  <p:sldIdLst>
    <p:sldId xmlns:r="http://schemas.openxmlformats.org/officeDocument/2006/relationships" id="256" r:id="Rd21708727b9241b1"/>
    <p:sldId xmlns:r="http://schemas.openxmlformats.org/officeDocument/2006/relationships" id="257" r:id="R2389225d5e364683"/>
    <p:sldId xmlns:r="http://schemas.openxmlformats.org/officeDocument/2006/relationships" id="258" r:id="Rc72aa8c0c04d4ab7"/>
    <p:sldId xmlns:r="http://schemas.openxmlformats.org/officeDocument/2006/relationships" id="259" r:id="R9178a789b0764746"/>
    <p:sldId xmlns:r="http://schemas.openxmlformats.org/officeDocument/2006/relationships" id="260" r:id="R4373f8b3fb534b3d"/>
    <p:sldId xmlns:r="http://schemas.openxmlformats.org/officeDocument/2006/relationships" id="261" r:id="Ra93d62fb19844c5c"/>
    <p:sldId xmlns:r="http://schemas.openxmlformats.org/officeDocument/2006/relationships" id="262" r:id="Rd11d349cfd60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18bb72d19485a" /><Relationship Type="http://schemas.openxmlformats.org/officeDocument/2006/relationships/slide" Target="/ppt/slides/slide1.xml" Id="Rd21708727b9241b1" /><Relationship Type="http://schemas.openxmlformats.org/officeDocument/2006/relationships/slide" Target="/ppt/slides/slide2.xml" Id="R2389225d5e364683" /><Relationship Type="http://schemas.openxmlformats.org/officeDocument/2006/relationships/slide" Target="/ppt/slides/slide3.xml" Id="Rc72aa8c0c04d4ab7" /><Relationship Type="http://schemas.openxmlformats.org/officeDocument/2006/relationships/slide" Target="/ppt/slides/slide4.xml" Id="R9178a789b0764746" /><Relationship Type="http://schemas.openxmlformats.org/officeDocument/2006/relationships/slide" Target="/ppt/slides/slide5.xml" Id="R4373f8b3fb534b3d" /><Relationship Type="http://schemas.openxmlformats.org/officeDocument/2006/relationships/slide" Target="/ppt/slides/slide6.xml" Id="Ra93d62fb19844c5c" /><Relationship Type="http://schemas.openxmlformats.org/officeDocument/2006/relationships/slide" Target="/ppt/slides/slide7.xml" Id="Rd11d349cfd60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7b6fbe004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9df8776784bf8" /><Relationship Type="http://schemas.openxmlformats.org/officeDocument/2006/relationships/theme" Target="/ppt/slideMasters/theme/theme1.xml" Id="R25fb544084f9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9df877678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1204af31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2d685d4b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022c34deb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cb9fddbab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764d123d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cfaa041c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8950f4ddc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21 055 662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22 723 442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BJØRN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VIVIAN LARSEN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