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00fcc7d64f04ee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799082c0c041a2"/>
  </p:sldMasterIdLst>
  <p:sldIdLst>
    <p:sldId xmlns:r="http://schemas.openxmlformats.org/officeDocument/2006/relationships" id="256" r:id="Rc4497bbb1ea147b3"/>
    <p:sldId xmlns:r="http://schemas.openxmlformats.org/officeDocument/2006/relationships" id="257" r:id="Rc8a02ab1f18f4e5f"/>
    <p:sldId xmlns:r="http://schemas.openxmlformats.org/officeDocument/2006/relationships" id="258" r:id="R28c289e0d81643b2"/>
    <p:sldId xmlns:r="http://schemas.openxmlformats.org/officeDocument/2006/relationships" id="259" r:id="R4a4fc3305e574f07"/>
    <p:sldId xmlns:r="http://schemas.openxmlformats.org/officeDocument/2006/relationships" id="260" r:id="R3d76a93466eb42aa"/>
    <p:sldId xmlns:r="http://schemas.openxmlformats.org/officeDocument/2006/relationships" id="261" r:id="Raaaaed9d43a346c8"/>
    <p:sldId xmlns:r="http://schemas.openxmlformats.org/officeDocument/2006/relationships" id="262" r:id="R2186f8e7024c460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799082c0c041a2" /><Relationship Type="http://schemas.openxmlformats.org/officeDocument/2006/relationships/slide" Target="/ppt/slides/slide1.xml" Id="Rc4497bbb1ea147b3" /><Relationship Type="http://schemas.openxmlformats.org/officeDocument/2006/relationships/slide" Target="/ppt/slides/slide2.xml" Id="Rc8a02ab1f18f4e5f" /><Relationship Type="http://schemas.openxmlformats.org/officeDocument/2006/relationships/slide" Target="/ppt/slides/slide3.xml" Id="R28c289e0d81643b2" /><Relationship Type="http://schemas.openxmlformats.org/officeDocument/2006/relationships/slide" Target="/ppt/slides/slide4.xml" Id="R4a4fc3305e574f07" /><Relationship Type="http://schemas.openxmlformats.org/officeDocument/2006/relationships/slide" Target="/ppt/slides/slide5.xml" Id="R3d76a93466eb42aa" /><Relationship Type="http://schemas.openxmlformats.org/officeDocument/2006/relationships/slide" Target="/ppt/slides/slide6.xml" Id="Raaaaed9d43a346c8" /><Relationship Type="http://schemas.openxmlformats.org/officeDocument/2006/relationships/slide" Target="/ppt/slides/slide7.xml" Id="R2186f8e7024c460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cfab01855f549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1787207b9143cf" /><Relationship Type="http://schemas.openxmlformats.org/officeDocument/2006/relationships/theme" Target="/ppt/slideMasters/theme/theme1.xml" Id="Ra723cb21a0ba4be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21787207b9143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5f1f3e5863426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9212fc242c7481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f2d7b3fc7714ae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d9fcd0d088b46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25f6cdb6314bbb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800b294e3e47f1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d7e1379bbfc42a9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ACS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ACS HOLDING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520 600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462 706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399 307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787 841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1 283 848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SPERRE CHRISTIAN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c/o ACS Finans AS, Lilleakerveien 31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0283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816 377 242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ACS HOLDING AS</a:t>
            </a:r>
          </a:p>
        </p:txBody>
      </p:sp>
    </p:spTree>
  </p:cSld>
  <p:clrMapOvr>
    <a:masterClrMapping xmlns:a="http://schemas.openxmlformats.org/drawingml/2006/main"/>
  </p:clrMapOvr>
</p:sld>
</file>