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2a675a7ae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f51c280ce45e8"/>
  </p:sldMasterIdLst>
  <p:sldIdLst>
    <p:sldId xmlns:r="http://schemas.openxmlformats.org/officeDocument/2006/relationships" id="256" r:id="Rbf0e35d893f148a6"/>
    <p:sldId xmlns:r="http://schemas.openxmlformats.org/officeDocument/2006/relationships" id="257" r:id="R715818bcf3674fe0"/>
    <p:sldId xmlns:r="http://schemas.openxmlformats.org/officeDocument/2006/relationships" id="258" r:id="R04ff9bfb58c646f3"/>
    <p:sldId xmlns:r="http://schemas.openxmlformats.org/officeDocument/2006/relationships" id="259" r:id="R65e82b4ebbee4bc1"/>
    <p:sldId xmlns:r="http://schemas.openxmlformats.org/officeDocument/2006/relationships" id="260" r:id="R0c3bd3f130a64b7e"/>
    <p:sldId xmlns:r="http://schemas.openxmlformats.org/officeDocument/2006/relationships" id="261" r:id="Rc79a49fe6c8e4e09"/>
    <p:sldId xmlns:r="http://schemas.openxmlformats.org/officeDocument/2006/relationships" id="262" r:id="Rb98d75fc5bf2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f51c280ce45e8" /><Relationship Type="http://schemas.openxmlformats.org/officeDocument/2006/relationships/slide" Target="/ppt/slides/slide1.xml" Id="Rbf0e35d893f148a6" /><Relationship Type="http://schemas.openxmlformats.org/officeDocument/2006/relationships/slide" Target="/ppt/slides/slide2.xml" Id="R715818bcf3674fe0" /><Relationship Type="http://schemas.openxmlformats.org/officeDocument/2006/relationships/slide" Target="/ppt/slides/slide3.xml" Id="R04ff9bfb58c646f3" /><Relationship Type="http://schemas.openxmlformats.org/officeDocument/2006/relationships/slide" Target="/ppt/slides/slide4.xml" Id="R65e82b4ebbee4bc1" /><Relationship Type="http://schemas.openxmlformats.org/officeDocument/2006/relationships/slide" Target="/ppt/slides/slide5.xml" Id="R0c3bd3f130a64b7e" /><Relationship Type="http://schemas.openxmlformats.org/officeDocument/2006/relationships/slide" Target="/ppt/slides/slide6.xml" Id="Rc79a49fe6c8e4e09" /><Relationship Type="http://schemas.openxmlformats.org/officeDocument/2006/relationships/slide" Target="/ppt/slides/slide7.xml" Id="Rb98d75fc5bf2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2ee9aa8f9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5e48910b4457" /><Relationship Type="http://schemas.openxmlformats.org/officeDocument/2006/relationships/theme" Target="/ppt/slideMasters/theme/theme1.xml" Id="R6cbd72fa017b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65e48910b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dd7e4dd7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e08486ed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0f5c505e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e6c96a00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d733b022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165ab3a8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60852513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15 289 244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6 911 689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CORENS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VIBEKE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816 551 382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 REGNSKAP AS</a:t>
            </a:r>
          </a:p>
        </p:txBody>
      </p:sp>
    </p:spTree>
  </p:cSld>
  <p:clrMapOvr>
    <a:masterClrMapping xmlns:a="http://schemas.openxmlformats.org/drawingml/2006/main"/>
  </p:clrMapOvr>
</p:sld>
</file>