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de2e95a4d748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5b9e1eae984d37"/>
  </p:sldMasterIdLst>
  <p:sldIdLst>
    <p:sldId xmlns:r="http://schemas.openxmlformats.org/officeDocument/2006/relationships" id="256" r:id="R69e70cc1eb4042bb"/>
    <p:sldId xmlns:r="http://schemas.openxmlformats.org/officeDocument/2006/relationships" id="257" r:id="R3b143d1a81fb44be"/>
    <p:sldId xmlns:r="http://schemas.openxmlformats.org/officeDocument/2006/relationships" id="258" r:id="Re1ffe11aa1d64047"/>
    <p:sldId xmlns:r="http://schemas.openxmlformats.org/officeDocument/2006/relationships" id="259" r:id="R83ba5e1f9dc3411d"/>
    <p:sldId xmlns:r="http://schemas.openxmlformats.org/officeDocument/2006/relationships" id="260" r:id="R722f5c2a826145c9"/>
    <p:sldId xmlns:r="http://schemas.openxmlformats.org/officeDocument/2006/relationships" id="261" r:id="R625e4ef328b94070"/>
    <p:sldId xmlns:r="http://schemas.openxmlformats.org/officeDocument/2006/relationships" id="262" r:id="R4b4664638a874d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5b9e1eae984d37" /><Relationship Type="http://schemas.openxmlformats.org/officeDocument/2006/relationships/slide" Target="/ppt/slides/slide1.xml" Id="R69e70cc1eb4042bb" /><Relationship Type="http://schemas.openxmlformats.org/officeDocument/2006/relationships/slide" Target="/ppt/slides/slide2.xml" Id="R3b143d1a81fb44be" /><Relationship Type="http://schemas.openxmlformats.org/officeDocument/2006/relationships/slide" Target="/ppt/slides/slide3.xml" Id="Re1ffe11aa1d64047" /><Relationship Type="http://schemas.openxmlformats.org/officeDocument/2006/relationships/slide" Target="/ppt/slides/slide4.xml" Id="R83ba5e1f9dc3411d" /><Relationship Type="http://schemas.openxmlformats.org/officeDocument/2006/relationships/slide" Target="/ppt/slides/slide5.xml" Id="R722f5c2a826145c9" /><Relationship Type="http://schemas.openxmlformats.org/officeDocument/2006/relationships/slide" Target="/ppt/slides/slide6.xml" Id="R625e4ef328b94070" /><Relationship Type="http://schemas.openxmlformats.org/officeDocument/2006/relationships/slide" Target="/ppt/slides/slide7.xml" Id="R4b4664638a874d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9fba3e840740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530deb63504ad3" /><Relationship Type="http://schemas.openxmlformats.org/officeDocument/2006/relationships/theme" Target="/ppt/slideMasters/theme/theme1.xml" Id="Rd57ee5ef290741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530deb63504a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1e781b89e14c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530bc469964c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bf9fe715034a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7e3f62a86341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5420c38d0f49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e5529bb4c249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aaee6eb5d41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BLUESTONE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BLUESTONE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BLUESTONE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BLUESTONE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BLUESTONE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BLUESTONE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3 668 125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−4 631 316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−3 367 587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2 570 443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BLUESTONE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BLUESTONE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BLUESTONE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816 614 902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BLUESTONE AS</a:t>
            </a:r>
          </a:p>
        </p:txBody>
      </p:sp>
    </p:spTree>
  </p:cSld>
  <p:clrMapOvr>
    <a:masterClrMapping xmlns:a="http://schemas.openxmlformats.org/drawingml/2006/main"/>
  </p:clrMapOvr>
</p:sld>
</file>