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39cdf42a6341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51ca54d5834338"/>
  </p:sldMasterIdLst>
  <p:sldIdLst>
    <p:sldId xmlns:r="http://schemas.openxmlformats.org/officeDocument/2006/relationships" id="256" r:id="R558be0dba7454cf8"/>
    <p:sldId xmlns:r="http://schemas.openxmlformats.org/officeDocument/2006/relationships" id="257" r:id="R61313d52151d4449"/>
    <p:sldId xmlns:r="http://schemas.openxmlformats.org/officeDocument/2006/relationships" id="258" r:id="R72ad4786dfd646bf"/>
    <p:sldId xmlns:r="http://schemas.openxmlformats.org/officeDocument/2006/relationships" id="259" r:id="Rb52bb802790840d2"/>
    <p:sldId xmlns:r="http://schemas.openxmlformats.org/officeDocument/2006/relationships" id="260" r:id="Rbde3ea954e5549bd"/>
    <p:sldId xmlns:r="http://schemas.openxmlformats.org/officeDocument/2006/relationships" id="261" r:id="R5cb8085e4cc643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51ca54d5834338" /><Relationship Type="http://schemas.openxmlformats.org/officeDocument/2006/relationships/slide" Target="/ppt/slides/slide1.xml" Id="R558be0dba7454cf8" /><Relationship Type="http://schemas.openxmlformats.org/officeDocument/2006/relationships/slide" Target="/ppt/slides/slide2.xml" Id="R61313d52151d4449" /><Relationship Type="http://schemas.openxmlformats.org/officeDocument/2006/relationships/slide" Target="/ppt/slides/slide3.xml" Id="R72ad4786dfd646bf" /><Relationship Type="http://schemas.openxmlformats.org/officeDocument/2006/relationships/slide" Target="/ppt/slides/slide4.xml" Id="Rb52bb802790840d2" /><Relationship Type="http://schemas.openxmlformats.org/officeDocument/2006/relationships/slide" Target="/ppt/slides/slide5.xml" Id="Rbde3ea954e5549bd" /><Relationship Type="http://schemas.openxmlformats.org/officeDocument/2006/relationships/slide" Target="/ppt/slides/slide6.xml" Id="R5cb8085e4cc643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b203e0b4be42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bdbf80d20433e" /><Relationship Type="http://schemas.openxmlformats.org/officeDocument/2006/relationships/theme" Target="/ppt/slideMasters/theme/theme1.xml" Id="R8a26b5a8e23d4a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2bdbf80d2043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b3b69d3f8644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5782cbe1714d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1a80ea0aee42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3a8e28555745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b45bcebaf444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b43509223c44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TEAM SERVICE J. OLSEN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TEAM SERVICE J. 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TEAM SERVICE J. 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TEAM SERVICE J. 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TEAM SERVICE J. 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TEAM SERVICE J. 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Flaktveitrinden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5135 Flaktveit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816 632 102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TEAM SERVICE J. OLSEN AS</a:t>
            </a:r>
          </a:p>
        </p:txBody>
      </p:sp>
    </p:spTree>
  </p:cSld>
  <p:clrMapOvr>
    <a:masterClrMapping xmlns:a="http://schemas.openxmlformats.org/drawingml/2006/main"/>
  </p:clrMapOvr>
</p:sld>
</file>