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2a0345981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ae5e14fc84e83"/>
  </p:sldMasterIdLst>
  <p:sldIdLst>
    <p:sldId xmlns:r="http://schemas.openxmlformats.org/officeDocument/2006/relationships" id="256" r:id="Rd7a1b4c90aba4bdc"/>
    <p:sldId xmlns:r="http://schemas.openxmlformats.org/officeDocument/2006/relationships" id="257" r:id="Rdb14285079634a64"/>
    <p:sldId xmlns:r="http://schemas.openxmlformats.org/officeDocument/2006/relationships" id="258" r:id="R9d01f045a49847e5"/>
    <p:sldId xmlns:r="http://schemas.openxmlformats.org/officeDocument/2006/relationships" id="259" r:id="Rbf76b1e507414f8b"/>
    <p:sldId xmlns:r="http://schemas.openxmlformats.org/officeDocument/2006/relationships" id="260" r:id="Rd4b627aaeb3f4a54"/>
    <p:sldId xmlns:r="http://schemas.openxmlformats.org/officeDocument/2006/relationships" id="261" r:id="R7a053134940d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ae5e14fc84e83" /><Relationship Type="http://schemas.openxmlformats.org/officeDocument/2006/relationships/slide" Target="/ppt/slides/slide1.xml" Id="Rd7a1b4c90aba4bdc" /><Relationship Type="http://schemas.openxmlformats.org/officeDocument/2006/relationships/slide" Target="/ppt/slides/slide2.xml" Id="Rdb14285079634a64" /><Relationship Type="http://schemas.openxmlformats.org/officeDocument/2006/relationships/slide" Target="/ppt/slides/slide3.xml" Id="R9d01f045a49847e5" /><Relationship Type="http://schemas.openxmlformats.org/officeDocument/2006/relationships/slide" Target="/ppt/slides/slide4.xml" Id="Rbf76b1e507414f8b" /><Relationship Type="http://schemas.openxmlformats.org/officeDocument/2006/relationships/slide" Target="/ppt/slides/slide5.xml" Id="Rd4b627aaeb3f4a54" /><Relationship Type="http://schemas.openxmlformats.org/officeDocument/2006/relationships/slide" Target="/ppt/slides/slide6.xml" Id="R7a053134940d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7ca8c7f4f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0ed67c704805" /><Relationship Type="http://schemas.openxmlformats.org/officeDocument/2006/relationships/theme" Target="/ppt/slideMasters/theme/theme1.xml" Id="Rbcd194e78037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10ed67c70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54f22181b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98e1f87e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0868f778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6e883bee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fcab657c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e1b33102e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Roppestadveien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3138 Skallestad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andrefevang@hotmail.com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816 640 202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