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f3ffb3ad84e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05b760dd3411d"/>
  </p:sldMasterIdLst>
  <p:sldIdLst>
    <p:sldId xmlns:r="http://schemas.openxmlformats.org/officeDocument/2006/relationships" id="256" r:id="Ra5565a9d9056455f"/>
    <p:sldId xmlns:r="http://schemas.openxmlformats.org/officeDocument/2006/relationships" id="257" r:id="R75bfe4484490470c"/>
    <p:sldId xmlns:r="http://schemas.openxmlformats.org/officeDocument/2006/relationships" id="258" r:id="R5cdb06385ddd430f"/>
    <p:sldId xmlns:r="http://schemas.openxmlformats.org/officeDocument/2006/relationships" id="259" r:id="R91bf2c11872f4bb5"/>
    <p:sldId xmlns:r="http://schemas.openxmlformats.org/officeDocument/2006/relationships" id="260" r:id="Rf21e137d12c14987"/>
    <p:sldId xmlns:r="http://schemas.openxmlformats.org/officeDocument/2006/relationships" id="261" r:id="R771a8bde04364e79"/>
    <p:sldId xmlns:r="http://schemas.openxmlformats.org/officeDocument/2006/relationships" id="262" r:id="Rcf2bbccb27bb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05b760dd3411d" /><Relationship Type="http://schemas.openxmlformats.org/officeDocument/2006/relationships/slide" Target="/ppt/slides/slide1.xml" Id="Ra5565a9d9056455f" /><Relationship Type="http://schemas.openxmlformats.org/officeDocument/2006/relationships/slide" Target="/ppt/slides/slide2.xml" Id="R75bfe4484490470c" /><Relationship Type="http://schemas.openxmlformats.org/officeDocument/2006/relationships/slide" Target="/ppt/slides/slide3.xml" Id="R5cdb06385ddd430f" /><Relationship Type="http://schemas.openxmlformats.org/officeDocument/2006/relationships/slide" Target="/ppt/slides/slide4.xml" Id="R91bf2c11872f4bb5" /><Relationship Type="http://schemas.openxmlformats.org/officeDocument/2006/relationships/slide" Target="/ppt/slides/slide5.xml" Id="Rf21e137d12c14987" /><Relationship Type="http://schemas.openxmlformats.org/officeDocument/2006/relationships/slide" Target="/ppt/slides/slide6.xml" Id="R771a8bde04364e79" /><Relationship Type="http://schemas.openxmlformats.org/officeDocument/2006/relationships/slide" Target="/ppt/slides/slide7.xml" Id="Rcf2bbccb27bb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1924bf4fc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c3f3891214185" /><Relationship Type="http://schemas.openxmlformats.org/officeDocument/2006/relationships/theme" Target="/ppt/slideMasters/theme/theme1.xml" Id="Rd34857cec0164b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c3f38912141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def3bc0f2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7964aa97446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bfa3040d046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684658e1a4f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cff3bc5b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815bbcdd2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c8ab04155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HOLDING AS ble etablert [år] og holder til i Skallestad.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FEVANG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FEVANG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Roppestadveien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3138 Skallestad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andrefevang@hotmail.com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816 640 202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