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10fced0a7347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f577fe45e84e1a"/>
  </p:sldMasterIdLst>
  <p:sldIdLst>
    <p:sldId xmlns:r="http://schemas.openxmlformats.org/officeDocument/2006/relationships" id="256" r:id="R5265ac701ef64b33"/>
    <p:sldId xmlns:r="http://schemas.openxmlformats.org/officeDocument/2006/relationships" id="257" r:id="Re7931e1b47bc47af"/>
    <p:sldId xmlns:r="http://schemas.openxmlformats.org/officeDocument/2006/relationships" id="258" r:id="R11636dd286e147df"/>
    <p:sldId xmlns:r="http://schemas.openxmlformats.org/officeDocument/2006/relationships" id="259" r:id="R5520fcc8875249e4"/>
    <p:sldId xmlns:r="http://schemas.openxmlformats.org/officeDocument/2006/relationships" id="260" r:id="Rd08efabaa2c94a18"/>
    <p:sldId xmlns:r="http://schemas.openxmlformats.org/officeDocument/2006/relationships" id="261" r:id="R488937211edd40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f577fe45e84e1a" /><Relationship Type="http://schemas.openxmlformats.org/officeDocument/2006/relationships/slide" Target="/ppt/slides/slide1.xml" Id="R5265ac701ef64b33" /><Relationship Type="http://schemas.openxmlformats.org/officeDocument/2006/relationships/slide" Target="/ppt/slides/slide2.xml" Id="Re7931e1b47bc47af" /><Relationship Type="http://schemas.openxmlformats.org/officeDocument/2006/relationships/slide" Target="/ppt/slides/slide3.xml" Id="R11636dd286e147df" /><Relationship Type="http://schemas.openxmlformats.org/officeDocument/2006/relationships/slide" Target="/ppt/slides/slide4.xml" Id="R5520fcc8875249e4" /><Relationship Type="http://schemas.openxmlformats.org/officeDocument/2006/relationships/slide" Target="/ppt/slides/slide5.xml" Id="Rd08efabaa2c94a18" /><Relationship Type="http://schemas.openxmlformats.org/officeDocument/2006/relationships/slide" Target="/ppt/slides/slide6.xml" Id="R488937211edd40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4b2fcce82a45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853009afe4935" /><Relationship Type="http://schemas.openxmlformats.org/officeDocument/2006/relationships/theme" Target="/ppt/slideMasters/theme/theme1.xml" Id="R9c6dfb3f605940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f853009afe49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57316e6aa4b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61c147bec48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939a5da1a4b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d459a22ba4d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0ea92f8ab4d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2e2685b9094b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GLOEN KB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GLOEN KB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GROVFJORD INDUSTRIER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816 655 552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GLOEN KB INVEST AS</a:t>
            </a:r>
          </a:p>
        </p:txBody>
      </p:sp>
    </p:spTree>
  </p:cSld>
  <p:clrMapOvr>
    <a:masterClrMapping xmlns:a="http://schemas.openxmlformats.org/drawingml/2006/main"/>
  </p:clrMapOvr>
</p:sld>
</file>