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885d8629e947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c7ec463fad4bec"/>
  </p:sldMasterIdLst>
  <p:sldIdLst>
    <p:sldId xmlns:r="http://schemas.openxmlformats.org/officeDocument/2006/relationships" id="256" r:id="Rfc7e54e8dcb84805"/>
    <p:sldId xmlns:r="http://schemas.openxmlformats.org/officeDocument/2006/relationships" id="257" r:id="R9871e3e36b0d4923"/>
    <p:sldId xmlns:r="http://schemas.openxmlformats.org/officeDocument/2006/relationships" id="258" r:id="Rbefb7ec205804fb4"/>
    <p:sldId xmlns:r="http://schemas.openxmlformats.org/officeDocument/2006/relationships" id="259" r:id="Rfd2605b621704def"/>
    <p:sldId xmlns:r="http://schemas.openxmlformats.org/officeDocument/2006/relationships" id="260" r:id="R120a67742a2248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c7ec463fad4bec" /><Relationship Type="http://schemas.openxmlformats.org/officeDocument/2006/relationships/slide" Target="/ppt/slides/slide1.xml" Id="Rfc7e54e8dcb84805" /><Relationship Type="http://schemas.openxmlformats.org/officeDocument/2006/relationships/slide" Target="/ppt/slides/slide2.xml" Id="R9871e3e36b0d4923" /><Relationship Type="http://schemas.openxmlformats.org/officeDocument/2006/relationships/slide" Target="/ppt/slides/slide3.xml" Id="Rbefb7ec205804fb4" /><Relationship Type="http://schemas.openxmlformats.org/officeDocument/2006/relationships/slide" Target="/ppt/slides/slide4.xml" Id="Rfd2605b621704def" /><Relationship Type="http://schemas.openxmlformats.org/officeDocument/2006/relationships/slide" Target="/ppt/slides/slide5.xml" Id="R120a67742a2248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2ca144f23740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ddc8404114312" /><Relationship Type="http://schemas.openxmlformats.org/officeDocument/2006/relationships/theme" Target="/ppt/slideMasters/theme/theme1.xml" Id="R5729572396e54b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0ddc84041143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a2a9e1d474b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9b84359594d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5144a89834a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f5eb469784f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8e8e077f94d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TENNEBØ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TENNEBØ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TENNEBØ ANS ble etablert [år] og holder til i Måløy.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TENNEBØ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TENNEBØ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TENNEBØ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Gate 1 130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6700 Måløy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85 25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816 682 002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TENNEBØ ANS</a:t>
            </a:r>
          </a:p>
        </p:txBody>
      </p:sp>
    </p:spTree>
  </p:cSld>
  <p:clrMapOvr>
    <a:masterClrMapping xmlns:a="http://schemas.openxmlformats.org/drawingml/2006/main"/>
  </p:clrMapOvr>
</p:sld>
</file>