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b5026193b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4fe605b6d448e"/>
  </p:sldMasterIdLst>
  <p:sldIdLst>
    <p:sldId xmlns:r="http://schemas.openxmlformats.org/officeDocument/2006/relationships" id="256" r:id="Rf2aec2418c824cb1"/>
    <p:sldId xmlns:r="http://schemas.openxmlformats.org/officeDocument/2006/relationships" id="257" r:id="Red2e1834f3bd46d0"/>
    <p:sldId xmlns:r="http://schemas.openxmlformats.org/officeDocument/2006/relationships" id="258" r:id="R87698ac052db484e"/>
    <p:sldId xmlns:r="http://schemas.openxmlformats.org/officeDocument/2006/relationships" id="259" r:id="Rb7e570d17832416b"/>
    <p:sldId xmlns:r="http://schemas.openxmlformats.org/officeDocument/2006/relationships" id="260" r:id="Rc354ca8917254fa5"/>
    <p:sldId xmlns:r="http://schemas.openxmlformats.org/officeDocument/2006/relationships" id="261" r:id="Rd9199c10c7d5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4fe605b6d448e" /><Relationship Type="http://schemas.openxmlformats.org/officeDocument/2006/relationships/slide" Target="/ppt/slides/slide1.xml" Id="Rf2aec2418c824cb1" /><Relationship Type="http://schemas.openxmlformats.org/officeDocument/2006/relationships/slide" Target="/ppt/slides/slide2.xml" Id="Red2e1834f3bd46d0" /><Relationship Type="http://schemas.openxmlformats.org/officeDocument/2006/relationships/slide" Target="/ppt/slides/slide3.xml" Id="R87698ac052db484e" /><Relationship Type="http://schemas.openxmlformats.org/officeDocument/2006/relationships/slide" Target="/ppt/slides/slide4.xml" Id="Rb7e570d17832416b" /><Relationship Type="http://schemas.openxmlformats.org/officeDocument/2006/relationships/slide" Target="/ppt/slides/slide5.xml" Id="Rc354ca8917254fa5" /><Relationship Type="http://schemas.openxmlformats.org/officeDocument/2006/relationships/slide" Target="/ppt/slides/slide6.xml" Id="Rd9199c10c7d5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8e76f0483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69809b44049cc" /><Relationship Type="http://schemas.openxmlformats.org/officeDocument/2006/relationships/theme" Target="/ppt/slideMasters/theme/theme1.xml" Id="R0a20f6d35bc3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69809b440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bff7b30ee4b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3b00f113f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0fb19b00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f31131af3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28d6df602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a4eba9a8a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RACE DEPOT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RACE DEPOT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BRENSDAL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EKREN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Skrubbenesvegen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816 717 752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RACE DEPOT AS</a:t>
            </a:r>
          </a:p>
        </p:txBody>
      </p:sp>
    </p:spTree>
  </p:cSld>
  <p:clrMapOvr>
    <a:masterClrMapping xmlns:a="http://schemas.openxmlformats.org/drawingml/2006/main"/>
  </p:clrMapOvr>
</p:sld>
</file>