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1e5fe7d36ba94638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9e12882a10b44a12"/>
  </p:sldMasterIdLst>
  <p:sldIdLst>
    <p:sldId xmlns:r="http://schemas.openxmlformats.org/officeDocument/2006/relationships" id="256" r:id="Rac1af4c51da14965"/>
    <p:sldId xmlns:r="http://schemas.openxmlformats.org/officeDocument/2006/relationships" id="257" r:id="Rf03f7c71bf9e454a"/>
    <p:sldId xmlns:r="http://schemas.openxmlformats.org/officeDocument/2006/relationships" id="258" r:id="R13971df358024e58"/>
    <p:sldId xmlns:r="http://schemas.openxmlformats.org/officeDocument/2006/relationships" id="259" r:id="R7505b57ad4464823"/>
    <p:sldId xmlns:r="http://schemas.openxmlformats.org/officeDocument/2006/relationships" id="260" r:id="R387e2d16243e4514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9e12882a10b44a12" /><Relationship Type="http://schemas.openxmlformats.org/officeDocument/2006/relationships/slide" Target="/ppt/slides/slide1.xml" Id="Rac1af4c51da14965" /><Relationship Type="http://schemas.openxmlformats.org/officeDocument/2006/relationships/slide" Target="/ppt/slides/slide2.xml" Id="Rf03f7c71bf9e454a" /><Relationship Type="http://schemas.openxmlformats.org/officeDocument/2006/relationships/slide" Target="/ppt/slides/slide3.xml" Id="R13971df358024e58" /><Relationship Type="http://schemas.openxmlformats.org/officeDocument/2006/relationships/slide" Target="/ppt/slides/slide4.xml" Id="R7505b57ad4464823" /><Relationship Type="http://schemas.openxmlformats.org/officeDocument/2006/relationships/slide" Target="/ppt/slides/slide5.xml" Id="R387e2d16243e4514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f627dbd032ec41a3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22eeb5804644556" /><Relationship Type="http://schemas.openxmlformats.org/officeDocument/2006/relationships/theme" Target="/ppt/slideMasters/theme/theme1.xml" Id="Rbccd2461295d4458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422eeb5804644556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eda1444cef64161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b6466094a144eab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bce10c3ad1f47fa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07741f1ed0040cd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517764faf5249b0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BEAUTYBYMARTINE SANDSTAD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BEAUTYBYMARTINE SANDSTAD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BEAUTYBYMARTINE SANDSTAD ble etablert [år] og holder til i Saksvik.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BEAUTYBYMARTINE SANDSTAD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BEAUTYBYMARTINE SANDSTAD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BEAUTYBYMARTINE SANDSTAD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Åslyvegen 10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7562 Saksvik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816 720 702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BEAUTYBYMARTINE SANDSTAD</a:t>
            </a:r>
          </a:p>
        </p:txBody>
      </p:sp>
    </p:spTree>
  </p:cSld>
  <p:clrMapOvr>
    <a:masterClrMapping xmlns:a="http://schemas.openxmlformats.org/drawingml/2006/main"/>
  </p:clrMapOvr>
</p:sld>
</file>