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5bb5bb4b2f4f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c9e2cb4dc84389"/>
  </p:sldMasterIdLst>
  <p:sldIdLst>
    <p:sldId xmlns:r="http://schemas.openxmlformats.org/officeDocument/2006/relationships" id="256" r:id="R4e896d1e63a041fb"/>
    <p:sldId xmlns:r="http://schemas.openxmlformats.org/officeDocument/2006/relationships" id="257" r:id="R22cbbf4f4f104fb1"/>
    <p:sldId xmlns:r="http://schemas.openxmlformats.org/officeDocument/2006/relationships" id="258" r:id="Ra109b218629e4155"/>
    <p:sldId xmlns:r="http://schemas.openxmlformats.org/officeDocument/2006/relationships" id="259" r:id="Re4a25ea0a88d4637"/>
    <p:sldId xmlns:r="http://schemas.openxmlformats.org/officeDocument/2006/relationships" id="260" r:id="Rdc7bd7d1ef66435f"/>
    <p:sldId xmlns:r="http://schemas.openxmlformats.org/officeDocument/2006/relationships" id="261" r:id="R720af55ec6344f89"/>
    <p:sldId xmlns:r="http://schemas.openxmlformats.org/officeDocument/2006/relationships" id="262" r:id="Rf7efa6e1a6744d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9e2cb4dc84389" /><Relationship Type="http://schemas.openxmlformats.org/officeDocument/2006/relationships/slide" Target="/ppt/slides/slide1.xml" Id="R4e896d1e63a041fb" /><Relationship Type="http://schemas.openxmlformats.org/officeDocument/2006/relationships/slide" Target="/ppt/slides/slide2.xml" Id="R22cbbf4f4f104fb1" /><Relationship Type="http://schemas.openxmlformats.org/officeDocument/2006/relationships/slide" Target="/ppt/slides/slide3.xml" Id="Ra109b218629e4155" /><Relationship Type="http://schemas.openxmlformats.org/officeDocument/2006/relationships/slide" Target="/ppt/slides/slide4.xml" Id="Re4a25ea0a88d4637" /><Relationship Type="http://schemas.openxmlformats.org/officeDocument/2006/relationships/slide" Target="/ppt/slides/slide5.xml" Id="Rdc7bd7d1ef66435f" /><Relationship Type="http://schemas.openxmlformats.org/officeDocument/2006/relationships/slide" Target="/ppt/slides/slide6.xml" Id="R720af55ec6344f89" /><Relationship Type="http://schemas.openxmlformats.org/officeDocument/2006/relationships/slide" Target="/ppt/slides/slide7.xml" Id="Rf7efa6e1a6744d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7b14bfafad40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1ec5a51944a49" /><Relationship Type="http://schemas.openxmlformats.org/officeDocument/2006/relationships/theme" Target="/ppt/slideMasters/theme/theme1.xml" Id="Re02c4f7155ca48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91ec5a51944a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045d225f445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33bf11e0549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498326f9749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65d01dc214a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65cfac6bc48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74e7f4bd041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8ea665ea849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ENGINEER.IT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ENGINEER.IT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ENGINEER.IT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ENGINEER.IT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ENGINEER.IT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ENGINEER.IT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−116 275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−227 485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110 483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ENGINEER.IT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TASIMA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ENGINEER.IT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816 729 432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ENGINEER.IT AS</a:t>
            </a:r>
          </a:p>
        </p:txBody>
      </p:sp>
    </p:spTree>
  </p:cSld>
  <p:clrMapOvr>
    <a:masterClrMapping xmlns:a="http://schemas.openxmlformats.org/drawingml/2006/main"/>
  </p:clrMapOvr>
</p:sld>
</file>