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6b06e446dc4e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358b3ab57b4165"/>
  </p:sldMasterIdLst>
  <p:sldIdLst>
    <p:sldId xmlns:r="http://schemas.openxmlformats.org/officeDocument/2006/relationships" id="256" r:id="R01de7aa0e1bb45f1"/>
    <p:sldId xmlns:r="http://schemas.openxmlformats.org/officeDocument/2006/relationships" id="257" r:id="R47e725a7d9f044eb"/>
    <p:sldId xmlns:r="http://schemas.openxmlformats.org/officeDocument/2006/relationships" id="258" r:id="R171d64d41fc04c02"/>
    <p:sldId xmlns:r="http://schemas.openxmlformats.org/officeDocument/2006/relationships" id="259" r:id="R5a35d470103e4474"/>
    <p:sldId xmlns:r="http://schemas.openxmlformats.org/officeDocument/2006/relationships" id="260" r:id="R8f180909a2c04d54"/>
    <p:sldId xmlns:r="http://schemas.openxmlformats.org/officeDocument/2006/relationships" id="261" r:id="R85689afd894146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358b3ab57b4165" /><Relationship Type="http://schemas.openxmlformats.org/officeDocument/2006/relationships/slide" Target="/ppt/slides/slide1.xml" Id="R01de7aa0e1bb45f1" /><Relationship Type="http://schemas.openxmlformats.org/officeDocument/2006/relationships/slide" Target="/ppt/slides/slide2.xml" Id="R47e725a7d9f044eb" /><Relationship Type="http://schemas.openxmlformats.org/officeDocument/2006/relationships/slide" Target="/ppt/slides/slide3.xml" Id="R171d64d41fc04c02" /><Relationship Type="http://schemas.openxmlformats.org/officeDocument/2006/relationships/slide" Target="/ppt/slides/slide4.xml" Id="R5a35d470103e4474" /><Relationship Type="http://schemas.openxmlformats.org/officeDocument/2006/relationships/slide" Target="/ppt/slides/slide5.xml" Id="R8f180909a2c04d54" /><Relationship Type="http://schemas.openxmlformats.org/officeDocument/2006/relationships/slide" Target="/ppt/slides/slide6.xml" Id="R85689afd894146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cb6f181b324f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39b1204e74ce2" /><Relationship Type="http://schemas.openxmlformats.org/officeDocument/2006/relationships/theme" Target="/ppt/slideMasters/theme/theme1.xml" Id="R5ddf28b4dee14f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e39b1204e74c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2e25f56514c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4af43a5d9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ad535b09345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87b2b3f5e41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0a64fbb0e46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fb22d988e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WILD SIDE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WILD 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WILD SIDE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WILD 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WILD 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WILD 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JACK ALISTAIR CROW WHYLDE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WILD SIDE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166B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816 748 682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WILD SIDE AS</a:t>
            </a:r>
          </a:p>
        </p:txBody>
      </p:sp>
    </p:spTree>
  </p:cSld>
  <p:clrMapOvr>
    <a:masterClrMapping xmlns:a="http://schemas.openxmlformats.org/drawingml/2006/main"/>
  </p:clrMapOvr>
</p:sld>
</file>