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ccdee4ed39c41e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d205878c3a84047"/>
  </p:sldMasterIdLst>
  <p:sldIdLst>
    <p:sldId xmlns:r="http://schemas.openxmlformats.org/officeDocument/2006/relationships" id="256" r:id="Ra9a29cf7575e43d3"/>
    <p:sldId xmlns:r="http://schemas.openxmlformats.org/officeDocument/2006/relationships" id="257" r:id="R814b34d82c3846f2"/>
    <p:sldId xmlns:r="http://schemas.openxmlformats.org/officeDocument/2006/relationships" id="258" r:id="R0281fe0b75b24712"/>
    <p:sldId xmlns:r="http://schemas.openxmlformats.org/officeDocument/2006/relationships" id="259" r:id="R9f241e7633e440ac"/>
    <p:sldId xmlns:r="http://schemas.openxmlformats.org/officeDocument/2006/relationships" id="260" r:id="R45adca7eda844e3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205878c3a84047" /><Relationship Type="http://schemas.openxmlformats.org/officeDocument/2006/relationships/slide" Target="/ppt/slides/slide1.xml" Id="Ra9a29cf7575e43d3" /><Relationship Type="http://schemas.openxmlformats.org/officeDocument/2006/relationships/slide" Target="/ppt/slides/slide2.xml" Id="R814b34d82c3846f2" /><Relationship Type="http://schemas.openxmlformats.org/officeDocument/2006/relationships/slide" Target="/ppt/slides/slide3.xml" Id="R0281fe0b75b24712" /><Relationship Type="http://schemas.openxmlformats.org/officeDocument/2006/relationships/slide" Target="/ppt/slides/slide4.xml" Id="R9f241e7633e440ac" /><Relationship Type="http://schemas.openxmlformats.org/officeDocument/2006/relationships/slide" Target="/ppt/slides/slide5.xml" Id="R45adca7eda844e3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f9e92b4013472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c2cc61f41d4e49" /><Relationship Type="http://schemas.openxmlformats.org/officeDocument/2006/relationships/theme" Target="/ppt/slideMasters/theme/theme1.xml" Id="Raf96409453b24d2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1c2cc61f41d4e4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8a070445ba49e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820c76fd914c0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41b8f6ef9c4f9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62ecad6e73419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93ac3c9e554f2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TINGSTAD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TINGSTAD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816 764 262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TINGSTAD AS</a:t>
            </a:r>
          </a:p>
        </p:txBody>
      </p:sp>
    </p:spTree>
  </p:cSld>
  <p:clrMapOvr>
    <a:masterClrMapping xmlns:a="http://schemas.openxmlformats.org/drawingml/2006/main"/>
  </p:clrMapOvr>
</p:sld>
</file>